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318" r:id="rId2"/>
    <p:sldId id="348" r:id="rId3"/>
    <p:sldId id="350" r:id="rId4"/>
    <p:sldId id="381" r:id="rId5"/>
    <p:sldId id="374" r:id="rId6"/>
    <p:sldId id="380" r:id="rId7"/>
    <p:sldId id="370" r:id="rId8"/>
    <p:sldId id="378" r:id="rId9"/>
    <p:sldId id="361" r:id="rId10"/>
    <p:sldId id="379" r:id="rId11"/>
    <p:sldId id="376" r:id="rId12"/>
    <p:sldId id="375" r:id="rId1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75E"/>
    <a:srgbClr val="339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94737" autoAdjust="0"/>
  </p:normalViewPr>
  <p:slideViewPr>
    <p:cSldViewPr>
      <p:cViewPr varScale="1">
        <p:scale>
          <a:sx n="164" d="100"/>
          <a:sy n="164" d="100"/>
        </p:scale>
        <p:origin x="1158" y="13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userId="9e8b62f2-9202-4886-a98b-20a823ec6f15" providerId="ADAL" clId="{6594B215-1B2B-410E-8D1A-90ECC2214C4B}"/>
    <pc:docChg chg="undo custSel addSld delSld modSld">
      <pc:chgData name="Paul" userId="9e8b62f2-9202-4886-a98b-20a823ec6f15" providerId="ADAL" clId="{6594B215-1B2B-410E-8D1A-90ECC2214C4B}" dt="2020-11-25T10:23:25.529" v="1008" actId="20577"/>
      <pc:docMkLst>
        <pc:docMk/>
      </pc:docMkLst>
      <pc:sldChg chg="addSp delSp modSp mod">
        <pc:chgData name="Paul" userId="9e8b62f2-9202-4886-a98b-20a823ec6f15" providerId="ADAL" clId="{6594B215-1B2B-410E-8D1A-90ECC2214C4B}" dt="2020-11-25T10:09:24.489" v="605" actId="1076"/>
        <pc:sldMkLst>
          <pc:docMk/>
          <pc:sldMk cId="0" sldId="318"/>
        </pc:sldMkLst>
        <pc:spChg chg="mod">
          <ac:chgData name="Paul" userId="9e8b62f2-9202-4886-a98b-20a823ec6f15" providerId="ADAL" clId="{6594B215-1B2B-410E-8D1A-90ECC2214C4B}" dt="2020-11-25T09:50:23.056" v="55" actId="20577"/>
          <ac:spMkLst>
            <pc:docMk/>
            <pc:sldMk cId="0" sldId="318"/>
            <ac:spMk id="10" creationId="{00000000-0000-0000-0000-000000000000}"/>
          </ac:spMkLst>
        </pc:spChg>
        <pc:picChg chg="del">
          <ac:chgData name="Paul" userId="9e8b62f2-9202-4886-a98b-20a823ec6f15" providerId="ADAL" clId="{6594B215-1B2B-410E-8D1A-90ECC2214C4B}" dt="2020-11-25T10:04:39.055" v="569" actId="478"/>
          <ac:picMkLst>
            <pc:docMk/>
            <pc:sldMk cId="0" sldId="318"/>
            <ac:picMk id="4" creationId="{46517E7E-01A3-4C4B-AB42-ACF567912B48}"/>
          </ac:picMkLst>
        </pc:picChg>
        <pc:picChg chg="add mod">
          <ac:chgData name="Paul" userId="9e8b62f2-9202-4886-a98b-20a823ec6f15" providerId="ADAL" clId="{6594B215-1B2B-410E-8D1A-90ECC2214C4B}" dt="2020-11-25T10:09:24.489" v="605" actId="1076"/>
          <ac:picMkLst>
            <pc:docMk/>
            <pc:sldMk cId="0" sldId="318"/>
            <ac:picMk id="11" creationId="{EFF70442-D72E-4FF9-8AB5-15F9DCC3A22C}"/>
          </ac:picMkLst>
        </pc:picChg>
        <pc:picChg chg="add del">
          <ac:chgData name="Paul" userId="9e8b62f2-9202-4886-a98b-20a823ec6f15" providerId="ADAL" clId="{6594B215-1B2B-410E-8D1A-90ECC2214C4B}" dt="2020-11-25T09:50:24.830" v="56" actId="478"/>
          <ac:picMkLst>
            <pc:docMk/>
            <pc:sldMk cId="0" sldId="318"/>
            <ac:picMk id="13" creationId="{00000000-0000-0000-0000-000000000000}"/>
          </ac:picMkLst>
        </pc:picChg>
        <pc:picChg chg="add del mod">
          <ac:chgData name="Paul" userId="9e8b62f2-9202-4886-a98b-20a823ec6f15" providerId="ADAL" clId="{6594B215-1B2B-410E-8D1A-90ECC2214C4B}" dt="2020-11-25T10:06:24.560" v="588" actId="478"/>
          <ac:picMkLst>
            <pc:docMk/>
            <pc:sldMk cId="0" sldId="318"/>
            <ac:picMk id="2050" creationId="{2335E14D-18EC-4E82-8174-7BCF4F278A61}"/>
          </ac:picMkLst>
        </pc:picChg>
        <pc:picChg chg="add del mod">
          <ac:chgData name="Paul" userId="9e8b62f2-9202-4886-a98b-20a823ec6f15" providerId="ADAL" clId="{6594B215-1B2B-410E-8D1A-90ECC2214C4B}" dt="2020-11-25T10:06:00.764" v="586"/>
          <ac:picMkLst>
            <pc:docMk/>
            <pc:sldMk cId="0" sldId="318"/>
            <ac:picMk id="2052" creationId="{8502FAEC-2AC7-45EB-A6FD-7F1C88D4D4EA}"/>
          </ac:picMkLst>
        </pc:picChg>
        <pc:picChg chg="add del mod">
          <ac:chgData name="Paul" userId="9e8b62f2-9202-4886-a98b-20a823ec6f15" providerId="ADAL" clId="{6594B215-1B2B-410E-8D1A-90ECC2214C4B}" dt="2020-11-25T10:07:34.401" v="596" actId="21"/>
          <ac:picMkLst>
            <pc:docMk/>
            <pc:sldMk cId="0" sldId="318"/>
            <ac:picMk id="2054" creationId="{88A95220-CFFA-42F7-BB3C-79D14C139CC8}"/>
          </ac:picMkLst>
        </pc:picChg>
      </pc:sldChg>
      <pc:sldChg chg="delSp modSp del mod">
        <pc:chgData name="Paul" userId="9e8b62f2-9202-4886-a98b-20a823ec6f15" providerId="ADAL" clId="{6594B215-1B2B-410E-8D1A-90ECC2214C4B}" dt="2020-11-25T10:04:32.317" v="568" actId="2696"/>
        <pc:sldMkLst>
          <pc:docMk/>
          <pc:sldMk cId="0" sldId="343"/>
        </pc:sldMkLst>
        <pc:spChg chg="del">
          <ac:chgData name="Paul" userId="9e8b62f2-9202-4886-a98b-20a823ec6f15" providerId="ADAL" clId="{6594B215-1B2B-410E-8D1A-90ECC2214C4B}" dt="2020-11-25T10:04:27.263" v="567" actId="478"/>
          <ac:spMkLst>
            <pc:docMk/>
            <pc:sldMk cId="0" sldId="343"/>
            <ac:spMk id="11" creationId="{00000000-0000-0000-0000-000000000000}"/>
          </ac:spMkLst>
        </pc:spChg>
        <pc:spChg chg="del mod">
          <ac:chgData name="Paul" userId="9e8b62f2-9202-4886-a98b-20a823ec6f15" providerId="ADAL" clId="{6594B215-1B2B-410E-8D1A-90ECC2214C4B}" dt="2020-11-25T10:04:25.436" v="566" actId="478"/>
          <ac:spMkLst>
            <pc:docMk/>
            <pc:sldMk cId="0" sldId="343"/>
            <ac:spMk id="12" creationId="{00000000-0000-0000-0000-000000000000}"/>
          </ac:spMkLst>
        </pc:spChg>
        <pc:picChg chg="del">
          <ac:chgData name="Paul" userId="9e8b62f2-9202-4886-a98b-20a823ec6f15" providerId="ADAL" clId="{6594B215-1B2B-410E-8D1A-90ECC2214C4B}" dt="2020-11-25T10:04:23.788" v="565" actId="478"/>
          <ac:picMkLst>
            <pc:docMk/>
            <pc:sldMk cId="0" sldId="343"/>
            <ac:picMk id="14" creationId="{00000000-0000-0000-0000-000000000000}"/>
          </ac:picMkLst>
        </pc:picChg>
      </pc:sldChg>
      <pc:sldChg chg="addSp delSp modSp add mod">
        <pc:chgData name="Paul" userId="9e8b62f2-9202-4886-a98b-20a823ec6f15" providerId="ADAL" clId="{6594B215-1B2B-410E-8D1A-90ECC2214C4B}" dt="2020-11-25T10:09:46.542" v="624" actId="20577"/>
        <pc:sldMkLst>
          <pc:docMk/>
          <pc:sldMk cId="0" sldId="348"/>
        </pc:sldMkLst>
        <pc:spChg chg="mod">
          <ac:chgData name="Paul" userId="9e8b62f2-9202-4886-a98b-20a823ec6f15" providerId="ADAL" clId="{6594B215-1B2B-410E-8D1A-90ECC2214C4B}" dt="2020-11-25T10:03:28.631" v="551" actId="20577"/>
          <ac:spMkLst>
            <pc:docMk/>
            <pc:sldMk cId="0" sldId="348"/>
            <ac:spMk id="8" creationId="{00000000-0000-0000-0000-000000000000}"/>
          </ac:spMkLst>
        </pc:spChg>
        <pc:spChg chg="mod">
          <ac:chgData name="Paul" userId="9e8b62f2-9202-4886-a98b-20a823ec6f15" providerId="ADAL" clId="{6594B215-1B2B-410E-8D1A-90ECC2214C4B}" dt="2020-11-25T10:09:46.542" v="624" actId="20577"/>
          <ac:spMkLst>
            <pc:docMk/>
            <pc:sldMk cId="0" sldId="348"/>
            <ac:spMk id="10" creationId="{00000000-0000-0000-0000-000000000000}"/>
          </ac:spMkLst>
        </pc:spChg>
        <pc:spChg chg="mod">
          <ac:chgData name="Paul" userId="9e8b62f2-9202-4886-a98b-20a823ec6f15" providerId="ADAL" clId="{6594B215-1B2B-410E-8D1A-90ECC2214C4B}" dt="2020-11-25T10:03:16.536" v="528" actId="1076"/>
          <ac:spMkLst>
            <pc:docMk/>
            <pc:sldMk cId="0" sldId="348"/>
            <ac:spMk id="11" creationId="{00000000-0000-0000-0000-000000000000}"/>
          </ac:spMkLst>
        </pc:spChg>
        <pc:picChg chg="del">
          <ac:chgData name="Paul" userId="9e8b62f2-9202-4886-a98b-20a823ec6f15" providerId="ADAL" clId="{6594B215-1B2B-410E-8D1A-90ECC2214C4B}" dt="2020-11-25T10:00:07.876" v="57" actId="478"/>
          <ac:picMkLst>
            <pc:docMk/>
            <pc:sldMk cId="0" sldId="348"/>
            <ac:picMk id="12" creationId="{00000000-0000-0000-0000-000000000000}"/>
          </ac:picMkLst>
        </pc:picChg>
        <pc:picChg chg="add mod">
          <ac:chgData name="Paul" userId="9e8b62f2-9202-4886-a98b-20a823ec6f15" providerId="ADAL" clId="{6594B215-1B2B-410E-8D1A-90ECC2214C4B}" dt="2020-11-25T10:00:35.420" v="65" actId="1076"/>
          <ac:picMkLst>
            <pc:docMk/>
            <pc:sldMk cId="0" sldId="348"/>
            <ac:picMk id="1026" creationId="{878896DD-DC6E-44F9-AC29-EC4F99A4BCB8}"/>
          </ac:picMkLst>
        </pc:picChg>
        <pc:picChg chg="add mod">
          <ac:chgData name="Paul" userId="9e8b62f2-9202-4886-a98b-20a823ec6f15" providerId="ADAL" clId="{6594B215-1B2B-410E-8D1A-90ECC2214C4B}" dt="2020-11-25T10:02:23.510" v="395" actId="1076"/>
          <ac:picMkLst>
            <pc:docMk/>
            <pc:sldMk cId="0" sldId="348"/>
            <ac:picMk id="1028" creationId="{CE12C3B6-E034-4561-938E-2362FCA81F82}"/>
          </ac:picMkLst>
        </pc:picChg>
      </pc:sldChg>
      <pc:sldChg chg="modSp mod">
        <pc:chgData name="Paul" userId="9e8b62f2-9202-4886-a98b-20a823ec6f15" providerId="ADAL" clId="{6594B215-1B2B-410E-8D1A-90ECC2214C4B}" dt="2020-11-25T10:03:36.923" v="554"/>
        <pc:sldMkLst>
          <pc:docMk/>
          <pc:sldMk cId="0" sldId="350"/>
        </pc:sldMkLst>
        <pc:spChg chg="mod">
          <ac:chgData name="Paul" userId="9e8b62f2-9202-4886-a98b-20a823ec6f15" providerId="ADAL" clId="{6594B215-1B2B-410E-8D1A-90ECC2214C4B}" dt="2020-11-25T10:03:36.923" v="554"/>
          <ac:spMkLst>
            <pc:docMk/>
            <pc:sldMk cId="0" sldId="350"/>
            <ac:spMk id="18" creationId="{00000000-0000-0000-0000-000000000000}"/>
          </ac:spMkLst>
        </pc:spChg>
      </pc:sldChg>
      <pc:sldChg chg="modSp del mod">
        <pc:chgData name="Paul" userId="9e8b62f2-9202-4886-a98b-20a823ec6f15" providerId="ADAL" clId="{6594B215-1B2B-410E-8D1A-90ECC2214C4B}" dt="2020-11-25T10:10:13.018" v="625" actId="2696"/>
        <pc:sldMkLst>
          <pc:docMk/>
          <pc:sldMk cId="0" sldId="360"/>
        </pc:sldMkLst>
        <pc:spChg chg="mod">
          <ac:chgData name="Paul" userId="9e8b62f2-9202-4886-a98b-20a823ec6f15" providerId="ADAL" clId="{6594B215-1B2B-410E-8D1A-90ECC2214C4B}" dt="2020-11-25T10:03:44.233" v="556"/>
          <ac:spMkLst>
            <pc:docMk/>
            <pc:sldMk cId="0" sldId="360"/>
            <ac:spMk id="13" creationId="{00000000-0000-0000-0000-000000000000}"/>
          </ac:spMkLst>
        </pc:spChg>
      </pc:sldChg>
      <pc:sldChg chg="modSp mod">
        <pc:chgData name="Paul" userId="9e8b62f2-9202-4886-a98b-20a823ec6f15" providerId="ADAL" clId="{6594B215-1B2B-410E-8D1A-90ECC2214C4B}" dt="2020-11-25T10:13:00.873" v="844" actId="113"/>
        <pc:sldMkLst>
          <pc:docMk/>
          <pc:sldMk cId="0" sldId="361"/>
        </pc:sldMkLst>
        <pc:spChg chg="mod">
          <ac:chgData name="Paul" userId="9e8b62f2-9202-4886-a98b-20a823ec6f15" providerId="ADAL" clId="{6594B215-1B2B-410E-8D1A-90ECC2214C4B}" dt="2020-11-25T10:03:59.464" v="560"/>
          <ac:spMkLst>
            <pc:docMk/>
            <pc:sldMk cId="0" sldId="361"/>
            <ac:spMk id="12" creationId="{00000000-0000-0000-0000-000000000000}"/>
          </ac:spMkLst>
        </pc:spChg>
        <pc:spChg chg="mod">
          <ac:chgData name="Paul" userId="9e8b62f2-9202-4886-a98b-20a823ec6f15" providerId="ADAL" clId="{6594B215-1B2B-410E-8D1A-90ECC2214C4B}" dt="2020-11-25T10:13:00.873" v="844" actId="113"/>
          <ac:spMkLst>
            <pc:docMk/>
            <pc:sldMk cId="0" sldId="361"/>
            <ac:spMk id="23" creationId="{00000000-0000-0000-0000-000000000000}"/>
          </ac:spMkLst>
        </pc:spChg>
      </pc:sldChg>
      <pc:sldChg chg="modSp mod">
        <pc:chgData name="Paul" userId="9e8b62f2-9202-4886-a98b-20a823ec6f15" providerId="ADAL" clId="{6594B215-1B2B-410E-8D1A-90ECC2214C4B}" dt="2020-11-25T10:11:24.675" v="765" actId="113"/>
        <pc:sldMkLst>
          <pc:docMk/>
          <pc:sldMk cId="0" sldId="370"/>
        </pc:sldMkLst>
        <pc:spChg chg="mod">
          <ac:chgData name="Paul" userId="9e8b62f2-9202-4886-a98b-20a823ec6f15" providerId="ADAL" clId="{6594B215-1B2B-410E-8D1A-90ECC2214C4B}" dt="2020-11-25T10:11:24.675" v="765" actId="113"/>
          <ac:spMkLst>
            <pc:docMk/>
            <pc:sldMk cId="0" sldId="370"/>
            <ac:spMk id="10" creationId="{00000000-0000-0000-0000-000000000000}"/>
          </ac:spMkLst>
        </pc:spChg>
        <pc:spChg chg="mod">
          <ac:chgData name="Paul" userId="9e8b62f2-9202-4886-a98b-20a823ec6f15" providerId="ADAL" clId="{6594B215-1B2B-410E-8D1A-90ECC2214C4B}" dt="2020-11-25T10:03:47.576" v="557"/>
          <ac:spMkLst>
            <pc:docMk/>
            <pc:sldMk cId="0" sldId="370"/>
            <ac:spMk id="12" creationId="{00000000-0000-0000-0000-000000000000}"/>
          </ac:spMkLst>
        </pc:spChg>
      </pc:sldChg>
      <pc:sldChg chg="addSp delSp modSp mod">
        <pc:chgData name="Paul" userId="9e8b62f2-9202-4886-a98b-20a823ec6f15" providerId="ADAL" clId="{6594B215-1B2B-410E-8D1A-90ECC2214C4B}" dt="2020-11-25T10:16:34.784" v="993"/>
        <pc:sldMkLst>
          <pc:docMk/>
          <pc:sldMk cId="0" sldId="374"/>
        </pc:sldMkLst>
        <pc:spChg chg="add mod">
          <ac:chgData name="Paul" userId="9e8b62f2-9202-4886-a98b-20a823ec6f15" providerId="ADAL" clId="{6594B215-1B2B-410E-8D1A-90ECC2214C4B}" dt="2020-11-25T10:16:27.221" v="992"/>
          <ac:spMkLst>
            <pc:docMk/>
            <pc:sldMk cId="0" sldId="374"/>
            <ac:spMk id="9" creationId="{ECB7B2C6-5B05-41D5-9119-55D9568CF85D}"/>
          </ac:spMkLst>
        </pc:spChg>
        <pc:spChg chg="add mod">
          <ac:chgData name="Paul" userId="9e8b62f2-9202-4886-a98b-20a823ec6f15" providerId="ADAL" clId="{6594B215-1B2B-410E-8D1A-90ECC2214C4B}" dt="2020-11-25T10:16:34.784" v="993"/>
          <ac:spMkLst>
            <pc:docMk/>
            <pc:sldMk cId="0" sldId="374"/>
            <ac:spMk id="10" creationId="{164CA19C-1B98-4632-9DC8-6B3CD689257C}"/>
          </ac:spMkLst>
        </pc:spChg>
        <pc:spChg chg="add del">
          <ac:chgData name="Paul" userId="9e8b62f2-9202-4886-a98b-20a823ec6f15" providerId="ADAL" clId="{6594B215-1B2B-410E-8D1A-90ECC2214C4B}" dt="2020-11-25T10:16:21.250" v="989" actId="478"/>
          <ac:spMkLst>
            <pc:docMk/>
            <pc:sldMk cId="0" sldId="374"/>
            <ac:spMk id="12" creationId="{00000000-0000-0000-0000-000000000000}"/>
          </ac:spMkLst>
        </pc:spChg>
        <pc:spChg chg="del">
          <ac:chgData name="Paul" userId="9e8b62f2-9202-4886-a98b-20a823ec6f15" providerId="ADAL" clId="{6594B215-1B2B-410E-8D1A-90ECC2214C4B}" dt="2020-11-25T10:16:26.398" v="991" actId="478"/>
          <ac:spMkLst>
            <pc:docMk/>
            <pc:sldMk cId="0" sldId="374"/>
            <ac:spMk id="13" creationId="{00000000-0000-0000-0000-000000000000}"/>
          </ac:spMkLst>
        </pc:spChg>
        <pc:spChg chg="del">
          <ac:chgData name="Paul" userId="9e8b62f2-9202-4886-a98b-20a823ec6f15" providerId="ADAL" clId="{6594B215-1B2B-410E-8D1A-90ECC2214C4B}" dt="2020-11-25T10:16:23.178" v="990" actId="478"/>
          <ac:spMkLst>
            <pc:docMk/>
            <pc:sldMk cId="0" sldId="374"/>
            <ac:spMk id="14" creationId="{00000000-0000-0000-0000-000000000000}"/>
          </ac:spMkLst>
        </pc:spChg>
        <pc:spChg chg="mod">
          <ac:chgData name="Paul" userId="9e8b62f2-9202-4886-a98b-20a823ec6f15" providerId="ADAL" clId="{6594B215-1B2B-410E-8D1A-90ECC2214C4B}" dt="2020-11-25T10:03:40.074" v="555"/>
          <ac:spMkLst>
            <pc:docMk/>
            <pc:sldMk cId="0" sldId="374"/>
            <ac:spMk id="16" creationId="{00000000-0000-0000-0000-000000000000}"/>
          </ac:spMkLst>
        </pc:spChg>
        <pc:picChg chg="del">
          <ac:chgData name="Paul" userId="9e8b62f2-9202-4886-a98b-20a823ec6f15" providerId="ADAL" clId="{6594B215-1B2B-410E-8D1A-90ECC2214C4B}" dt="2020-11-25T10:16:17.022" v="987" actId="478"/>
          <ac:picMkLst>
            <pc:docMk/>
            <pc:sldMk cId="0" sldId="374"/>
            <ac:picMk id="15" creationId="{00000000-0000-0000-0000-000000000000}"/>
          </ac:picMkLst>
        </pc:picChg>
      </pc:sldChg>
      <pc:sldChg chg="modSp mod">
        <pc:chgData name="Paul" userId="9e8b62f2-9202-4886-a98b-20a823ec6f15" providerId="ADAL" clId="{6594B215-1B2B-410E-8D1A-90ECC2214C4B}" dt="2020-11-25T10:04:10.031" v="563"/>
        <pc:sldMkLst>
          <pc:docMk/>
          <pc:sldMk cId="0" sldId="375"/>
        </pc:sldMkLst>
        <pc:spChg chg="mod">
          <ac:chgData name="Paul" userId="9e8b62f2-9202-4886-a98b-20a823ec6f15" providerId="ADAL" clId="{6594B215-1B2B-410E-8D1A-90ECC2214C4B}" dt="2020-11-25T10:04:10.031" v="563"/>
          <ac:spMkLst>
            <pc:docMk/>
            <pc:sldMk cId="0" sldId="375"/>
            <ac:spMk id="13" creationId="{00000000-0000-0000-0000-000000000000}"/>
          </ac:spMkLst>
        </pc:spChg>
      </pc:sldChg>
      <pc:sldChg chg="addSp delSp modSp mod">
        <pc:chgData name="Paul" userId="9e8b62f2-9202-4886-a98b-20a823ec6f15" providerId="ADAL" clId="{6594B215-1B2B-410E-8D1A-90ECC2214C4B}" dt="2020-11-25T10:14:11.993" v="983" actId="20577"/>
        <pc:sldMkLst>
          <pc:docMk/>
          <pc:sldMk cId="0" sldId="376"/>
        </pc:sldMkLst>
        <pc:spChg chg="del">
          <ac:chgData name="Paul" userId="9e8b62f2-9202-4886-a98b-20a823ec6f15" providerId="ADAL" clId="{6594B215-1B2B-410E-8D1A-90ECC2214C4B}" dt="2020-11-25T10:13:53.406" v="962" actId="478"/>
          <ac:spMkLst>
            <pc:docMk/>
            <pc:sldMk cId="0" sldId="376"/>
            <ac:spMk id="9" creationId="{00000000-0000-0000-0000-000000000000}"/>
          </ac:spMkLst>
        </pc:spChg>
        <pc:spChg chg="mod">
          <ac:chgData name="Paul" userId="9e8b62f2-9202-4886-a98b-20a823ec6f15" providerId="ADAL" clId="{6594B215-1B2B-410E-8D1A-90ECC2214C4B}" dt="2020-11-25T10:04:06.327" v="562"/>
          <ac:spMkLst>
            <pc:docMk/>
            <pc:sldMk cId="0" sldId="376"/>
            <ac:spMk id="10" creationId="{00000000-0000-0000-0000-000000000000}"/>
          </ac:spMkLst>
        </pc:spChg>
        <pc:spChg chg="mod">
          <ac:chgData name="Paul" userId="9e8b62f2-9202-4886-a98b-20a823ec6f15" providerId="ADAL" clId="{6594B215-1B2B-410E-8D1A-90ECC2214C4B}" dt="2020-11-25T10:14:11.993" v="983" actId="20577"/>
          <ac:spMkLst>
            <pc:docMk/>
            <pc:sldMk cId="0" sldId="376"/>
            <ac:spMk id="11" creationId="{00000000-0000-0000-0000-000000000000}"/>
          </ac:spMkLst>
        </pc:spChg>
        <pc:spChg chg="add mod">
          <ac:chgData name="Paul" userId="9e8b62f2-9202-4886-a98b-20a823ec6f15" providerId="ADAL" clId="{6594B215-1B2B-410E-8D1A-90ECC2214C4B}" dt="2020-11-25T10:13:53.608" v="963"/>
          <ac:spMkLst>
            <pc:docMk/>
            <pc:sldMk cId="0" sldId="376"/>
            <ac:spMk id="12" creationId="{A12FF68D-5372-4646-9974-29F8CC3B9F0D}"/>
          </ac:spMkLst>
        </pc:spChg>
      </pc:sldChg>
      <pc:sldChg chg="delSp modSp del mod">
        <pc:chgData name="Paul" userId="9e8b62f2-9202-4886-a98b-20a823ec6f15" providerId="ADAL" clId="{6594B215-1B2B-410E-8D1A-90ECC2214C4B}" dt="2020-11-25T10:10:52.367" v="676" actId="2696"/>
        <pc:sldMkLst>
          <pc:docMk/>
          <pc:sldMk cId="0" sldId="377"/>
        </pc:sldMkLst>
        <pc:spChg chg="mod">
          <ac:chgData name="Paul" userId="9e8b62f2-9202-4886-a98b-20a823ec6f15" providerId="ADAL" clId="{6594B215-1B2B-410E-8D1A-90ECC2214C4B}" dt="2020-11-25T10:03:51.097" v="558"/>
          <ac:spMkLst>
            <pc:docMk/>
            <pc:sldMk cId="0" sldId="377"/>
            <ac:spMk id="12" creationId="{00000000-0000-0000-0000-000000000000}"/>
          </ac:spMkLst>
        </pc:spChg>
        <pc:spChg chg="del mod">
          <ac:chgData name="Paul" userId="9e8b62f2-9202-4886-a98b-20a823ec6f15" providerId="ADAL" clId="{6594B215-1B2B-410E-8D1A-90ECC2214C4B}" dt="2020-11-25T10:10:50.879" v="675"/>
          <ac:spMkLst>
            <pc:docMk/>
            <pc:sldMk cId="0" sldId="377"/>
            <ac:spMk id="14" creationId="{00000000-0000-0000-0000-000000000000}"/>
          </ac:spMkLst>
        </pc:spChg>
      </pc:sldChg>
      <pc:sldChg chg="modSp mod">
        <pc:chgData name="Paul" userId="9e8b62f2-9202-4886-a98b-20a823ec6f15" providerId="ADAL" clId="{6594B215-1B2B-410E-8D1A-90ECC2214C4B}" dt="2020-11-25T10:12:57.135" v="843" actId="1076"/>
        <pc:sldMkLst>
          <pc:docMk/>
          <pc:sldMk cId="0" sldId="378"/>
        </pc:sldMkLst>
        <pc:spChg chg="mod">
          <ac:chgData name="Paul" userId="9e8b62f2-9202-4886-a98b-20a823ec6f15" providerId="ADAL" clId="{6594B215-1B2B-410E-8D1A-90ECC2214C4B}" dt="2020-11-25T10:12:29.520" v="818" actId="6549"/>
          <ac:spMkLst>
            <pc:docMk/>
            <pc:sldMk cId="0" sldId="378"/>
            <ac:spMk id="10" creationId="{00000000-0000-0000-0000-000000000000}"/>
          </ac:spMkLst>
        </pc:spChg>
        <pc:spChg chg="mod">
          <ac:chgData name="Paul" userId="9e8b62f2-9202-4886-a98b-20a823ec6f15" providerId="ADAL" clId="{6594B215-1B2B-410E-8D1A-90ECC2214C4B}" dt="2020-11-25T10:12:55.434" v="842" actId="1076"/>
          <ac:spMkLst>
            <pc:docMk/>
            <pc:sldMk cId="0" sldId="378"/>
            <ac:spMk id="11" creationId="{00000000-0000-0000-0000-000000000000}"/>
          </ac:spMkLst>
        </pc:spChg>
        <pc:spChg chg="mod">
          <ac:chgData name="Paul" userId="9e8b62f2-9202-4886-a98b-20a823ec6f15" providerId="ADAL" clId="{6594B215-1B2B-410E-8D1A-90ECC2214C4B}" dt="2020-11-25T10:03:54.772" v="559"/>
          <ac:spMkLst>
            <pc:docMk/>
            <pc:sldMk cId="0" sldId="378"/>
            <ac:spMk id="12" creationId="{00000000-0000-0000-0000-000000000000}"/>
          </ac:spMkLst>
        </pc:spChg>
        <pc:spChg chg="mod">
          <ac:chgData name="Paul" userId="9e8b62f2-9202-4886-a98b-20a823ec6f15" providerId="ADAL" clId="{6594B215-1B2B-410E-8D1A-90ECC2214C4B}" dt="2020-11-25T10:12:57.135" v="843" actId="1076"/>
          <ac:spMkLst>
            <pc:docMk/>
            <pc:sldMk cId="0" sldId="378"/>
            <ac:spMk id="15" creationId="{00000000-0000-0000-0000-000000000000}"/>
          </ac:spMkLst>
        </pc:spChg>
        <pc:spChg chg="mod">
          <ac:chgData name="Paul" userId="9e8b62f2-9202-4886-a98b-20a823ec6f15" providerId="ADAL" clId="{6594B215-1B2B-410E-8D1A-90ECC2214C4B}" dt="2020-11-25T10:11:39.423" v="787" actId="5793"/>
          <ac:spMkLst>
            <pc:docMk/>
            <pc:sldMk cId="0" sldId="378"/>
            <ac:spMk id="17" creationId="{00000000-0000-0000-0000-000000000000}"/>
          </ac:spMkLst>
        </pc:spChg>
      </pc:sldChg>
      <pc:sldChg chg="modSp mod">
        <pc:chgData name="Paul" userId="9e8b62f2-9202-4886-a98b-20a823ec6f15" providerId="ADAL" clId="{6594B215-1B2B-410E-8D1A-90ECC2214C4B}" dt="2020-11-25T10:13:46.866" v="961" actId="20577"/>
        <pc:sldMkLst>
          <pc:docMk/>
          <pc:sldMk cId="0" sldId="379"/>
        </pc:sldMkLst>
        <pc:spChg chg="mod">
          <ac:chgData name="Paul" userId="9e8b62f2-9202-4886-a98b-20a823ec6f15" providerId="ADAL" clId="{6594B215-1B2B-410E-8D1A-90ECC2214C4B}" dt="2020-11-25T10:13:46.866" v="961" actId="20577"/>
          <ac:spMkLst>
            <pc:docMk/>
            <pc:sldMk cId="0" sldId="379"/>
            <ac:spMk id="9" creationId="{00000000-0000-0000-0000-000000000000}"/>
          </ac:spMkLst>
        </pc:spChg>
        <pc:spChg chg="mod">
          <ac:chgData name="Paul" userId="9e8b62f2-9202-4886-a98b-20a823ec6f15" providerId="ADAL" clId="{6594B215-1B2B-410E-8D1A-90ECC2214C4B}" dt="2020-11-25T10:04:02.410" v="561"/>
          <ac:spMkLst>
            <pc:docMk/>
            <pc:sldMk cId="0" sldId="379"/>
            <ac:spMk id="10" creationId="{00000000-0000-0000-0000-000000000000}"/>
          </ac:spMkLst>
        </pc:spChg>
      </pc:sldChg>
      <pc:sldChg chg="add">
        <pc:chgData name="Paul" userId="9e8b62f2-9202-4886-a98b-20a823ec6f15" providerId="ADAL" clId="{6594B215-1B2B-410E-8D1A-90ECC2214C4B}" dt="2020-11-25T10:16:14.802" v="986"/>
        <pc:sldMkLst>
          <pc:docMk/>
          <pc:sldMk cId="1905931891" sldId="380"/>
        </pc:sldMkLst>
      </pc:sldChg>
      <pc:sldChg chg="new del">
        <pc:chgData name="Paul" userId="9e8b62f2-9202-4886-a98b-20a823ec6f15" providerId="ADAL" clId="{6594B215-1B2B-410E-8D1A-90ECC2214C4B}" dt="2020-11-25T10:16:12.468" v="985" actId="47"/>
        <pc:sldMkLst>
          <pc:docMk/>
          <pc:sldMk cId="1919990832" sldId="380"/>
        </pc:sldMkLst>
      </pc:sldChg>
      <pc:sldChg chg="addSp delSp modSp add mod">
        <pc:chgData name="Paul" userId="9e8b62f2-9202-4886-a98b-20a823ec6f15" providerId="ADAL" clId="{6594B215-1B2B-410E-8D1A-90ECC2214C4B}" dt="2020-11-25T10:23:25.529" v="1008" actId="20577"/>
        <pc:sldMkLst>
          <pc:docMk/>
          <pc:sldMk cId="1401838549" sldId="381"/>
        </pc:sldMkLst>
        <pc:spChg chg="del">
          <ac:chgData name="Paul" userId="9e8b62f2-9202-4886-a98b-20a823ec6f15" providerId="ADAL" clId="{6594B215-1B2B-410E-8D1A-90ECC2214C4B}" dt="2020-11-25T10:23:16.060" v="1001" actId="478"/>
          <ac:spMkLst>
            <pc:docMk/>
            <pc:sldMk cId="1401838549" sldId="381"/>
            <ac:spMk id="13" creationId="{00000000-0000-0000-0000-000000000000}"/>
          </ac:spMkLst>
        </pc:spChg>
        <pc:spChg chg="del mod">
          <ac:chgData name="Paul" userId="9e8b62f2-9202-4886-a98b-20a823ec6f15" providerId="ADAL" clId="{6594B215-1B2B-410E-8D1A-90ECC2214C4B}" dt="2020-11-25T10:23:14.653" v="1000" actId="478"/>
          <ac:spMkLst>
            <pc:docMk/>
            <pc:sldMk cId="1401838549" sldId="381"/>
            <ac:spMk id="14" creationId="{00000000-0000-0000-0000-000000000000}"/>
          </ac:spMkLst>
        </pc:spChg>
        <pc:spChg chg="add del mod">
          <ac:chgData name="Paul" userId="9e8b62f2-9202-4886-a98b-20a823ec6f15" providerId="ADAL" clId="{6594B215-1B2B-410E-8D1A-90ECC2214C4B}" dt="2020-11-25T10:23:20.574" v="1003" actId="478"/>
          <ac:spMkLst>
            <pc:docMk/>
            <pc:sldMk cId="1401838549" sldId="381"/>
            <ac:spMk id="15" creationId="{4F009D18-6ADD-4DEE-BD33-13A3D7016864}"/>
          </ac:spMkLst>
        </pc:spChg>
        <pc:spChg chg="add mod">
          <ac:chgData name="Paul" userId="9e8b62f2-9202-4886-a98b-20a823ec6f15" providerId="ADAL" clId="{6594B215-1B2B-410E-8D1A-90ECC2214C4B}" dt="2020-11-25T10:23:16.915" v="1002"/>
          <ac:spMkLst>
            <pc:docMk/>
            <pc:sldMk cId="1401838549" sldId="381"/>
            <ac:spMk id="16" creationId="{984CCBE0-8CA9-4A31-9CA2-94BB01149777}"/>
          </ac:spMkLst>
        </pc:spChg>
        <pc:spChg chg="add mod">
          <ac:chgData name="Paul" userId="9e8b62f2-9202-4886-a98b-20a823ec6f15" providerId="ADAL" clId="{6594B215-1B2B-410E-8D1A-90ECC2214C4B}" dt="2020-11-25T10:23:16.915" v="1002"/>
          <ac:spMkLst>
            <pc:docMk/>
            <pc:sldMk cId="1401838549" sldId="381"/>
            <ac:spMk id="17" creationId="{26C3621A-D538-4DD9-98FD-18205AD8E552}"/>
          </ac:spMkLst>
        </pc:spChg>
        <pc:spChg chg="add mod">
          <ac:chgData name="Paul" userId="9e8b62f2-9202-4886-a98b-20a823ec6f15" providerId="ADAL" clId="{6594B215-1B2B-410E-8D1A-90ECC2214C4B}" dt="2020-11-25T10:23:16.915" v="1002"/>
          <ac:spMkLst>
            <pc:docMk/>
            <pc:sldMk cId="1401838549" sldId="381"/>
            <ac:spMk id="23" creationId="{977EE84E-10DD-4C4D-90E9-A76C7D3D296D}"/>
          </ac:spMkLst>
        </pc:spChg>
        <pc:spChg chg="add mod">
          <ac:chgData name="Paul" userId="9e8b62f2-9202-4886-a98b-20a823ec6f15" providerId="ADAL" clId="{6594B215-1B2B-410E-8D1A-90ECC2214C4B}" dt="2020-11-25T10:23:16.915" v="1002"/>
          <ac:spMkLst>
            <pc:docMk/>
            <pc:sldMk cId="1401838549" sldId="381"/>
            <ac:spMk id="24" creationId="{7717696F-9153-4416-BE8B-893FFE37BAE6}"/>
          </ac:spMkLst>
        </pc:spChg>
        <pc:spChg chg="add mod">
          <ac:chgData name="Paul" userId="9e8b62f2-9202-4886-a98b-20a823ec6f15" providerId="ADAL" clId="{6594B215-1B2B-410E-8D1A-90ECC2214C4B}" dt="2020-11-25T10:23:16.915" v="1002"/>
          <ac:spMkLst>
            <pc:docMk/>
            <pc:sldMk cId="1401838549" sldId="381"/>
            <ac:spMk id="25" creationId="{6F484BD5-E7FB-44DE-B229-C9F43561A2B4}"/>
          </ac:spMkLst>
        </pc:spChg>
        <pc:spChg chg="add mod">
          <ac:chgData name="Paul" userId="9e8b62f2-9202-4886-a98b-20a823ec6f15" providerId="ADAL" clId="{6594B215-1B2B-410E-8D1A-90ECC2214C4B}" dt="2020-11-25T10:23:16.915" v="1002"/>
          <ac:spMkLst>
            <pc:docMk/>
            <pc:sldMk cId="1401838549" sldId="381"/>
            <ac:spMk id="26" creationId="{8294B187-AF64-443B-BC67-D35F89C7F2DD}"/>
          </ac:spMkLst>
        </pc:spChg>
        <pc:spChg chg="add mod">
          <ac:chgData name="Paul" userId="9e8b62f2-9202-4886-a98b-20a823ec6f15" providerId="ADAL" clId="{6594B215-1B2B-410E-8D1A-90ECC2214C4B}" dt="2020-11-25T10:23:16.915" v="1002"/>
          <ac:spMkLst>
            <pc:docMk/>
            <pc:sldMk cId="1401838549" sldId="381"/>
            <ac:spMk id="27" creationId="{BBB14CA2-BC80-46E1-A26C-A3E82B492A99}"/>
          </ac:spMkLst>
        </pc:spChg>
        <pc:spChg chg="add mod">
          <ac:chgData name="Paul" userId="9e8b62f2-9202-4886-a98b-20a823ec6f15" providerId="ADAL" clId="{6594B215-1B2B-410E-8D1A-90ECC2214C4B}" dt="2020-11-25T10:23:16.915" v="1002"/>
          <ac:spMkLst>
            <pc:docMk/>
            <pc:sldMk cId="1401838549" sldId="381"/>
            <ac:spMk id="36" creationId="{2769E7EE-25C4-420D-A7D9-6B571C9B2B84}"/>
          </ac:spMkLst>
        </pc:spChg>
        <pc:spChg chg="add mod">
          <ac:chgData name="Paul" userId="9e8b62f2-9202-4886-a98b-20a823ec6f15" providerId="ADAL" clId="{6594B215-1B2B-410E-8D1A-90ECC2214C4B}" dt="2020-11-25T10:23:16.915" v="1002"/>
          <ac:spMkLst>
            <pc:docMk/>
            <pc:sldMk cId="1401838549" sldId="381"/>
            <ac:spMk id="39" creationId="{2A7A5E12-9909-4EDF-8713-22375A1A651D}"/>
          </ac:spMkLst>
        </pc:spChg>
        <pc:spChg chg="add mod">
          <ac:chgData name="Paul" userId="9e8b62f2-9202-4886-a98b-20a823ec6f15" providerId="ADAL" clId="{6594B215-1B2B-410E-8D1A-90ECC2214C4B}" dt="2020-11-25T10:23:16.915" v="1002"/>
          <ac:spMkLst>
            <pc:docMk/>
            <pc:sldMk cId="1401838549" sldId="381"/>
            <ac:spMk id="40" creationId="{C45B45EB-AF0F-43EB-B60A-3B90F2F994B9}"/>
          </ac:spMkLst>
        </pc:spChg>
        <pc:spChg chg="add mod">
          <ac:chgData name="Paul" userId="9e8b62f2-9202-4886-a98b-20a823ec6f15" providerId="ADAL" clId="{6594B215-1B2B-410E-8D1A-90ECC2214C4B}" dt="2020-11-25T10:23:16.915" v="1002"/>
          <ac:spMkLst>
            <pc:docMk/>
            <pc:sldMk cId="1401838549" sldId="381"/>
            <ac:spMk id="41" creationId="{EB48AC9A-41A8-4217-AFE6-A56C66730888}"/>
          </ac:spMkLst>
        </pc:spChg>
        <pc:spChg chg="add mod">
          <ac:chgData name="Paul" userId="9e8b62f2-9202-4886-a98b-20a823ec6f15" providerId="ADAL" clId="{6594B215-1B2B-410E-8D1A-90ECC2214C4B}" dt="2020-11-25T10:23:25.529" v="1008" actId="20577"/>
          <ac:spMkLst>
            <pc:docMk/>
            <pc:sldMk cId="1401838549" sldId="381"/>
            <ac:spMk id="46" creationId="{5F04E226-8789-4D2C-8DBB-EA3FD2109D55}"/>
          </ac:spMkLst>
        </pc:spChg>
        <pc:picChg chg="del">
          <ac:chgData name="Paul" userId="9e8b62f2-9202-4886-a98b-20a823ec6f15" providerId="ADAL" clId="{6594B215-1B2B-410E-8D1A-90ECC2214C4B}" dt="2020-11-25T10:23:10.846" v="995" actId="478"/>
          <ac:picMkLst>
            <pc:docMk/>
            <pc:sldMk cId="1401838549" sldId="381"/>
            <ac:picMk id="19" creationId="{00000000-0000-0000-0000-000000000000}"/>
          </ac:picMkLst>
        </pc:picChg>
        <pc:picChg chg="del">
          <ac:chgData name="Paul" userId="9e8b62f2-9202-4886-a98b-20a823ec6f15" providerId="ADAL" clId="{6594B215-1B2B-410E-8D1A-90ECC2214C4B}" dt="2020-11-25T10:23:12.656" v="998" actId="478"/>
          <ac:picMkLst>
            <pc:docMk/>
            <pc:sldMk cId="1401838549" sldId="381"/>
            <ac:picMk id="20" creationId="{00000000-0000-0000-0000-000000000000}"/>
          </ac:picMkLst>
        </pc:picChg>
        <pc:picChg chg="del">
          <ac:chgData name="Paul" userId="9e8b62f2-9202-4886-a98b-20a823ec6f15" providerId="ADAL" clId="{6594B215-1B2B-410E-8D1A-90ECC2214C4B}" dt="2020-11-25T10:23:12.229" v="997" actId="478"/>
          <ac:picMkLst>
            <pc:docMk/>
            <pc:sldMk cId="1401838549" sldId="381"/>
            <ac:picMk id="21" creationId="{00000000-0000-0000-0000-000000000000}"/>
          </ac:picMkLst>
        </pc:picChg>
        <pc:picChg chg="del">
          <ac:chgData name="Paul" userId="9e8b62f2-9202-4886-a98b-20a823ec6f15" providerId="ADAL" clId="{6594B215-1B2B-410E-8D1A-90ECC2214C4B}" dt="2020-11-25T10:23:11.692" v="996" actId="478"/>
          <ac:picMkLst>
            <pc:docMk/>
            <pc:sldMk cId="1401838549" sldId="381"/>
            <ac:picMk id="22" creationId="{00000000-0000-0000-0000-000000000000}"/>
          </ac:picMkLst>
        </pc:picChg>
        <pc:picChg chg="add mod">
          <ac:chgData name="Paul" userId="9e8b62f2-9202-4886-a98b-20a823ec6f15" providerId="ADAL" clId="{6594B215-1B2B-410E-8D1A-90ECC2214C4B}" dt="2020-11-25T10:23:16.915" v="1002"/>
          <ac:picMkLst>
            <pc:docMk/>
            <pc:sldMk cId="1401838549" sldId="381"/>
            <ac:picMk id="28" creationId="{07162CB1-5D5E-4807-A71E-1D68B502F0A0}"/>
          </ac:picMkLst>
        </pc:picChg>
        <pc:picChg chg="add mod">
          <ac:chgData name="Paul" userId="9e8b62f2-9202-4886-a98b-20a823ec6f15" providerId="ADAL" clId="{6594B215-1B2B-410E-8D1A-90ECC2214C4B}" dt="2020-11-25T10:23:16.915" v="1002"/>
          <ac:picMkLst>
            <pc:docMk/>
            <pc:sldMk cId="1401838549" sldId="381"/>
            <ac:picMk id="29" creationId="{9BACA3F2-6B66-4D1F-BCB3-42982A515836}"/>
          </ac:picMkLst>
        </pc:picChg>
        <pc:picChg chg="add mod">
          <ac:chgData name="Paul" userId="9e8b62f2-9202-4886-a98b-20a823ec6f15" providerId="ADAL" clId="{6594B215-1B2B-410E-8D1A-90ECC2214C4B}" dt="2020-11-25T10:23:16.915" v="1002"/>
          <ac:picMkLst>
            <pc:docMk/>
            <pc:sldMk cId="1401838549" sldId="381"/>
            <ac:picMk id="30" creationId="{38E35584-9D74-40B1-8FC6-518EB3706E92}"/>
          </ac:picMkLst>
        </pc:picChg>
        <pc:picChg chg="add mod">
          <ac:chgData name="Paul" userId="9e8b62f2-9202-4886-a98b-20a823ec6f15" providerId="ADAL" clId="{6594B215-1B2B-410E-8D1A-90ECC2214C4B}" dt="2020-11-25T10:23:16.915" v="1002"/>
          <ac:picMkLst>
            <pc:docMk/>
            <pc:sldMk cId="1401838549" sldId="381"/>
            <ac:picMk id="31" creationId="{CA24D074-DE1A-449C-A537-FE519BD6AAC0}"/>
          </ac:picMkLst>
        </pc:picChg>
        <pc:cxnChg chg="add mod">
          <ac:chgData name="Paul" userId="9e8b62f2-9202-4886-a98b-20a823ec6f15" providerId="ADAL" clId="{6594B215-1B2B-410E-8D1A-90ECC2214C4B}" dt="2020-11-25T10:23:16.915" v="1002"/>
          <ac:cxnSpMkLst>
            <pc:docMk/>
            <pc:sldMk cId="1401838549" sldId="381"/>
            <ac:cxnSpMk id="32" creationId="{AFD7BE17-4E10-42F9-BB5E-8A1E5037EC21}"/>
          </ac:cxnSpMkLst>
        </pc:cxnChg>
        <pc:cxnChg chg="add mod">
          <ac:chgData name="Paul" userId="9e8b62f2-9202-4886-a98b-20a823ec6f15" providerId="ADAL" clId="{6594B215-1B2B-410E-8D1A-90ECC2214C4B}" dt="2020-11-25T10:23:16.915" v="1002"/>
          <ac:cxnSpMkLst>
            <pc:docMk/>
            <pc:sldMk cId="1401838549" sldId="381"/>
            <ac:cxnSpMk id="33" creationId="{9665D7E6-C9BC-4917-B7D2-8855A5B8FD50}"/>
          </ac:cxnSpMkLst>
        </pc:cxnChg>
        <pc:cxnChg chg="add mod">
          <ac:chgData name="Paul" userId="9e8b62f2-9202-4886-a98b-20a823ec6f15" providerId="ADAL" clId="{6594B215-1B2B-410E-8D1A-90ECC2214C4B}" dt="2020-11-25T10:23:16.915" v="1002"/>
          <ac:cxnSpMkLst>
            <pc:docMk/>
            <pc:sldMk cId="1401838549" sldId="381"/>
            <ac:cxnSpMk id="34" creationId="{FA0BA291-516C-45F4-B90C-8896E109FACF}"/>
          </ac:cxnSpMkLst>
        </pc:cxnChg>
        <pc:cxnChg chg="add mod">
          <ac:chgData name="Paul" userId="9e8b62f2-9202-4886-a98b-20a823ec6f15" providerId="ADAL" clId="{6594B215-1B2B-410E-8D1A-90ECC2214C4B}" dt="2020-11-25T10:23:16.915" v="1002"/>
          <ac:cxnSpMkLst>
            <pc:docMk/>
            <pc:sldMk cId="1401838549" sldId="381"/>
            <ac:cxnSpMk id="35" creationId="{87578434-299D-4048-BBBF-F42576C14133}"/>
          </ac:cxnSpMkLst>
        </pc:cxnChg>
        <pc:cxnChg chg="add mod">
          <ac:chgData name="Paul" userId="9e8b62f2-9202-4886-a98b-20a823ec6f15" providerId="ADAL" clId="{6594B215-1B2B-410E-8D1A-90ECC2214C4B}" dt="2020-11-25T10:23:16.915" v="1002"/>
          <ac:cxnSpMkLst>
            <pc:docMk/>
            <pc:sldMk cId="1401838549" sldId="381"/>
            <ac:cxnSpMk id="37" creationId="{9BE4A71A-D5FE-4AF1-A851-8D12B18757DC}"/>
          </ac:cxnSpMkLst>
        </pc:cxnChg>
        <pc:cxnChg chg="add mod">
          <ac:chgData name="Paul" userId="9e8b62f2-9202-4886-a98b-20a823ec6f15" providerId="ADAL" clId="{6594B215-1B2B-410E-8D1A-90ECC2214C4B}" dt="2020-11-25T10:23:16.915" v="1002"/>
          <ac:cxnSpMkLst>
            <pc:docMk/>
            <pc:sldMk cId="1401838549" sldId="381"/>
            <ac:cxnSpMk id="38" creationId="{97B4A4D0-A7B9-4304-9172-0688240F25BA}"/>
          </ac:cxnSpMkLst>
        </pc:cxnChg>
        <pc:cxnChg chg="add mod">
          <ac:chgData name="Paul" userId="9e8b62f2-9202-4886-a98b-20a823ec6f15" providerId="ADAL" clId="{6594B215-1B2B-410E-8D1A-90ECC2214C4B}" dt="2020-11-25T10:23:16.915" v="1002"/>
          <ac:cxnSpMkLst>
            <pc:docMk/>
            <pc:sldMk cId="1401838549" sldId="381"/>
            <ac:cxnSpMk id="42" creationId="{3579A62C-0D75-44A0-BF91-2E3072A2FF84}"/>
          </ac:cxnSpMkLst>
        </pc:cxnChg>
        <pc:cxnChg chg="add mod">
          <ac:chgData name="Paul" userId="9e8b62f2-9202-4886-a98b-20a823ec6f15" providerId="ADAL" clId="{6594B215-1B2B-410E-8D1A-90ECC2214C4B}" dt="2020-11-25T10:23:16.915" v="1002"/>
          <ac:cxnSpMkLst>
            <pc:docMk/>
            <pc:sldMk cId="1401838549" sldId="381"/>
            <ac:cxnSpMk id="43" creationId="{321127D6-9066-4D62-91CA-A840B1509189}"/>
          </ac:cxnSpMkLst>
        </pc:cxnChg>
        <pc:cxnChg chg="add mod">
          <ac:chgData name="Paul" userId="9e8b62f2-9202-4886-a98b-20a823ec6f15" providerId="ADAL" clId="{6594B215-1B2B-410E-8D1A-90ECC2214C4B}" dt="2020-11-25T10:23:16.915" v="1002"/>
          <ac:cxnSpMkLst>
            <pc:docMk/>
            <pc:sldMk cId="1401838549" sldId="381"/>
            <ac:cxnSpMk id="44" creationId="{E16E6BAD-654C-4017-B2D2-49D5EBAF032F}"/>
          </ac:cxnSpMkLst>
        </pc:cxnChg>
        <pc:cxnChg chg="add mod">
          <ac:chgData name="Paul" userId="9e8b62f2-9202-4886-a98b-20a823ec6f15" providerId="ADAL" clId="{6594B215-1B2B-410E-8D1A-90ECC2214C4B}" dt="2020-11-25T10:23:16.915" v="1002"/>
          <ac:cxnSpMkLst>
            <pc:docMk/>
            <pc:sldMk cId="1401838549" sldId="381"/>
            <ac:cxnSpMk id="45" creationId="{39895EC2-9EFC-405B-92AF-CE7FCA00DFA6}"/>
          </ac:cxnSpMkLst>
        </pc:cxnChg>
      </pc:sldChg>
    </pc:docChg>
  </pc:docChgLst>
  <pc:docChgLst>
    <pc:chgData name="Iain Mccluskey" userId="3bf70dc7-af7d-418b-9fb9-e1bd3616724b" providerId="ADAL" clId="{78E43FEF-6FDD-40D2-95F2-F1B780E36E9C}"/>
    <pc:docChg chg="undo custSel modSld">
      <pc:chgData name="Iain Mccluskey" userId="3bf70dc7-af7d-418b-9fb9-e1bd3616724b" providerId="ADAL" clId="{78E43FEF-6FDD-40D2-95F2-F1B780E36E9C}" dt="2024-01-11T13:35:45.758" v="2" actId="27107"/>
      <pc:docMkLst>
        <pc:docMk/>
      </pc:docMkLst>
      <pc:sldChg chg="modSp mod">
        <pc:chgData name="Iain Mccluskey" userId="3bf70dc7-af7d-418b-9fb9-e1bd3616724b" providerId="ADAL" clId="{78E43FEF-6FDD-40D2-95F2-F1B780E36E9C}" dt="2024-01-11T13:35:32.791" v="1" actId="14826"/>
        <pc:sldMkLst>
          <pc:docMk/>
          <pc:sldMk cId="0" sldId="318"/>
        </pc:sldMkLst>
        <pc:picChg chg="mod">
          <ac:chgData name="Iain Mccluskey" userId="3bf70dc7-af7d-418b-9fb9-e1bd3616724b" providerId="ADAL" clId="{78E43FEF-6FDD-40D2-95F2-F1B780E36E9C}" dt="2024-01-11T13:35:32.791" v="1" actId="14826"/>
          <ac:picMkLst>
            <pc:docMk/>
            <pc:sldMk cId="0" sldId="318"/>
            <ac:picMk id="12" creationId="{00000000-0000-0000-0000-000000000000}"/>
          </ac:picMkLst>
        </pc:picChg>
      </pc:sldChg>
      <pc:sldChg chg="modSp mod">
        <pc:chgData name="Iain Mccluskey" userId="3bf70dc7-af7d-418b-9fb9-e1bd3616724b" providerId="ADAL" clId="{78E43FEF-6FDD-40D2-95F2-F1B780E36E9C}" dt="2024-01-11T13:35:45.758" v="2" actId="27107"/>
        <pc:sldMkLst>
          <pc:docMk/>
          <pc:sldMk cId="0" sldId="348"/>
        </pc:sldMkLst>
        <pc:spChg chg="mod">
          <ac:chgData name="Iain Mccluskey" userId="3bf70dc7-af7d-418b-9fb9-e1bd3616724b" providerId="ADAL" clId="{78E43FEF-6FDD-40D2-95F2-F1B780E36E9C}" dt="2024-01-11T13:35:45.758" v="2" actId="27107"/>
          <ac:spMkLst>
            <pc:docMk/>
            <pc:sldMk cId="0" sldId="348"/>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BB0703-16BA-4671-8435-33AAF4194837}" type="datetimeFigureOut">
              <a:rPr lang="en-GB" smtClean="0"/>
              <a:pPr/>
              <a:t>11/01/2024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7DE1E6-5AF7-4C51-994C-D6C05BA33D7C}" type="slidenum">
              <a:rPr lang="en-GB" smtClean="0"/>
              <a:pPr/>
              <a:t>‹#›</a:t>
            </a:fld>
            <a:endParaRPr lang="en-GB"/>
          </a:p>
        </p:txBody>
      </p:sp>
    </p:spTree>
    <p:extLst>
      <p:ext uri="{BB962C8B-B14F-4D97-AF65-F5344CB8AC3E}">
        <p14:creationId xmlns:p14="http://schemas.microsoft.com/office/powerpoint/2010/main" val="4205258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5C006-C366-47E1-A690-1FA612DACBC7}" type="datetimeFigureOut">
              <a:rPr lang="en-GB" smtClean="0"/>
              <a:pPr/>
              <a:t>11/01/2024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4F9F4-C599-4AA9-A367-C42AF4AE818C}"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F75C006-C366-47E1-A690-1FA612DACBC7}" type="datetimeFigureOut">
              <a:rPr lang="en-GB" smtClean="0"/>
              <a:pPr/>
              <a:t>11/01/2024</a:t>
            </a:fld>
            <a:endParaRPr lang="en-GB"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74F9F4-C599-4AA9-A367-C42AF4AE818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3721596"/>
            <a:ext cx="8424936" cy="646331"/>
          </a:xfrm>
          <a:prstGeom prst="rect">
            <a:avLst/>
          </a:prstGeom>
          <a:noFill/>
        </p:spPr>
        <p:txBody>
          <a:bodyPr wrap="square" rtlCol="0">
            <a:spAutoFit/>
          </a:bodyPr>
          <a:lstStyle/>
          <a:p>
            <a:pPr algn="ctr"/>
            <a:r>
              <a:rPr lang="en-GB" sz="3600" b="1" u="sng" dirty="0">
                <a:solidFill>
                  <a:srgbClr val="FFFFFF"/>
                </a:solidFill>
                <a:effectLst>
                  <a:outerShdw blurRad="38100" dist="38100" dir="2700000" algn="tl">
                    <a:srgbClr val="000000">
                      <a:alpha val="43137"/>
                    </a:srgbClr>
                  </a:outerShdw>
                </a:effectLst>
              </a:rPr>
              <a:t>3D Digital Game Art</a:t>
            </a:r>
          </a:p>
        </p:txBody>
      </p:sp>
      <p:sp>
        <p:nvSpPr>
          <p:cNvPr id="10" name="TextBox 9"/>
          <p:cNvSpPr txBox="1"/>
          <p:nvPr/>
        </p:nvSpPr>
        <p:spPr>
          <a:xfrm>
            <a:off x="395536" y="4223911"/>
            <a:ext cx="8424936" cy="923330"/>
          </a:xfrm>
          <a:prstGeom prst="rect">
            <a:avLst/>
          </a:prstGeom>
          <a:noFill/>
        </p:spPr>
        <p:txBody>
          <a:bodyPr wrap="square" rtlCol="0">
            <a:spAutoFit/>
          </a:bodyPr>
          <a:lstStyle/>
          <a:p>
            <a:pPr algn="ctr"/>
            <a:r>
              <a:rPr lang="en-GB" sz="5400" b="1" u="sng" dirty="0">
                <a:solidFill>
                  <a:srgbClr val="FFFFFF"/>
                </a:solidFill>
                <a:effectLst>
                  <a:outerShdw blurRad="38100" dist="38100" dir="2700000" algn="tl">
                    <a:srgbClr val="000000">
                      <a:alpha val="43137"/>
                    </a:srgbClr>
                  </a:outerShdw>
                </a:effectLst>
              </a:rPr>
              <a:t>Practice Brief</a:t>
            </a:r>
          </a:p>
        </p:txBody>
      </p:sp>
      <p:pic>
        <p:nvPicPr>
          <p:cNvPr id="12" name="Picture 11"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pic>
        <p:nvPicPr>
          <p:cNvPr id="11" name="Picture 6" descr="Title Theme - California Games | SiIvaGunner Wikia | Fandom">
            <a:extLst>
              <a:ext uri="{FF2B5EF4-FFF2-40B4-BE49-F238E27FC236}">
                <a16:creationId xmlns:a16="http://schemas.microsoft.com/office/drawing/2014/main" id="{EFF70442-D72E-4FF9-8AB5-15F9DCC3A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3" t="7345" r="5798" b="8235"/>
          <a:stretch/>
        </p:blipFill>
        <p:spPr bwMode="auto">
          <a:xfrm rot="21283422">
            <a:off x="1671243" y="440879"/>
            <a:ext cx="5428798" cy="293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6" name="TextBox 5"/>
          <p:cNvSpPr txBox="1"/>
          <p:nvPr/>
        </p:nvSpPr>
        <p:spPr>
          <a:xfrm>
            <a:off x="417928" y="1129308"/>
            <a:ext cx="4176464" cy="523220"/>
          </a:xfrm>
          <a:prstGeom prst="rect">
            <a:avLst/>
          </a:prstGeom>
          <a:noFill/>
          <a:ln w="12700">
            <a:noFill/>
          </a:ln>
          <a:effectLst/>
        </p:spPr>
        <p:txBody>
          <a:bodyPr wrap="square" rtlCol="0">
            <a:spAutoFit/>
          </a:bodyPr>
          <a:lstStyle/>
          <a:p>
            <a:pPr algn="just"/>
            <a:r>
              <a:rPr lang="en-GB" sz="2800" b="1" u="sng" dirty="0">
                <a:solidFill>
                  <a:schemeClr val="bg1"/>
                </a:solidFill>
                <a:effectLst>
                  <a:outerShdw blurRad="38100" dist="38100" dir="2700000" algn="tl">
                    <a:srgbClr val="000000">
                      <a:alpha val="43137"/>
                    </a:srgbClr>
                  </a:outerShdw>
                </a:effectLst>
                <a:latin typeface="+mj-lt"/>
              </a:rPr>
              <a:t>Marking Criteria</a:t>
            </a:r>
          </a:p>
        </p:txBody>
      </p:sp>
      <p:sp>
        <p:nvSpPr>
          <p:cNvPr id="9" name="Rectangle 8"/>
          <p:cNvSpPr/>
          <p:nvPr/>
        </p:nvSpPr>
        <p:spPr>
          <a:xfrm>
            <a:off x="467544" y="1633364"/>
            <a:ext cx="7056784" cy="369332"/>
          </a:xfrm>
          <a:prstGeom prst="rect">
            <a:avLst/>
          </a:prstGeom>
          <a:effectLst/>
        </p:spPr>
        <p:txBody>
          <a:bodyPr wrap="square">
            <a:spAutoFit/>
          </a:bodyPr>
          <a:lstStyle/>
          <a:p>
            <a:r>
              <a:rPr lang="en-GB" dirty="0">
                <a:solidFill>
                  <a:schemeClr val="bg1"/>
                </a:solidFill>
                <a:effectLst>
                  <a:outerShdw blurRad="38100" dist="38100" dir="2700000" algn="tl">
                    <a:srgbClr val="000000">
                      <a:alpha val="43137"/>
                    </a:srgbClr>
                  </a:outerShdw>
                </a:effectLst>
              </a:rPr>
              <a:t>During a live heat, the judges would mark your work on the following:</a:t>
            </a:r>
          </a:p>
        </p:txBody>
      </p:sp>
      <p:sp>
        <p:nvSpPr>
          <p:cNvPr id="11" name="TextBox 10"/>
          <p:cNvSpPr txBox="1"/>
          <p:nvPr/>
        </p:nvSpPr>
        <p:spPr>
          <a:xfrm>
            <a:off x="467544" y="2281436"/>
            <a:ext cx="8064896" cy="2677656"/>
          </a:xfrm>
          <a:prstGeom prst="rect">
            <a:avLst/>
          </a:prstGeom>
          <a:noFill/>
        </p:spPr>
        <p:txBody>
          <a:bodyPr wrap="square" rtlCol="0">
            <a:spAutoFit/>
          </a:bodyPr>
          <a:lstStyle/>
          <a:p>
            <a:r>
              <a:rPr lang="en-GB" sz="2000" b="1" dirty="0">
                <a:solidFill>
                  <a:schemeClr val="bg1"/>
                </a:solidFill>
                <a:effectLst>
                  <a:outerShdw blurRad="38100" dist="38100" dir="2700000" algn="tl">
                    <a:srgbClr val="000000">
                      <a:alpha val="43137"/>
                    </a:srgbClr>
                  </a:outerShdw>
                </a:effectLst>
              </a:rPr>
              <a:t>3D Modelling</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Models are within triangle budget – 10000 triangles </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Triangle distribution and topology.</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Asset silhouette.</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Mesh tidiness.</a:t>
            </a:r>
          </a:p>
          <a:p>
            <a:pPr lvl="1"/>
            <a:endParaRPr lang="en-GB" sz="1600" dirty="0">
              <a:solidFill>
                <a:schemeClr val="bg1"/>
              </a:solidFill>
              <a:effectLst>
                <a:outerShdw blurRad="38100" dist="38100" dir="2700000" algn="tl">
                  <a:srgbClr val="000000">
                    <a:alpha val="43137"/>
                  </a:srgbClr>
                </a:outerShdw>
              </a:effectLst>
            </a:endParaRPr>
          </a:p>
          <a:p>
            <a:r>
              <a:rPr lang="en-GB" sz="2000" b="1" dirty="0">
                <a:solidFill>
                  <a:schemeClr val="bg1"/>
                </a:solidFill>
                <a:effectLst>
                  <a:outerShdw blurRad="38100" dist="38100" dir="2700000" algn="tl">
                    <a:srgbClr val="000000">
                      <a:alpha val="43137"/>
                    </a:srgbClr>
                  </a:outerShdw>
                </a:effectLst>
              </a:rPr>
              <a:t>UV Unwrapping</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Demonstration of a UV unwrap.</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Use of UV Space – mirrored or repeated.</a:t>
            </a:r>
          </a:p>
          <a:p>
            <a:pPr lvl="1">
              <a:buFont typeface="Wingdings" pitchFamily="2" charset="2"/>
              <a:buChar char="§"/>
            </a:pPr>
            <a:r>
              <a:rPr lang="en-GB" sz="1600" dirty="0">
                <a:solidFill>
                  <a:schemeClr val="bg1"/>
                </a:solidFill>
                <a:effectLst>
                  <a:outerShdw blurRad="38100" dist="38100" dir="2700000" algn="tl">
                    <a:srgbClr val="000000">
                      <a:alpha val="43137"/>
                    </a:srgbClr>
                  </a:outerShdw>
                </a:effectLst>
              </a:rPr>
              <a:t> Smooth and even UV shells.</a:t>
            </a:r>
            <a:endParaRPr lang="en-GB" sz="20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6" name="TextBox 5"/>
          <p:cNvSpPr txBox="1"/>
          <p:nvPr/>
        </p:nvSpPr>
        <p:spPr>
          <a:xfrm>
            <a:off x="417928" y="1129308"/>
            <a:ext cx="4176464" cy="523220"/>
          </a:xfrm>
          <a:prstGeom prst="rect">
            <a:avLst/>
          </a:prstGeom>
          <a:noFill/>
          <a:ln w="12700">
            <a:noFill/>
          </a:ln>
          <a:effectLst/>
        </p:spPr>
        <p:txBody>
          <a:bodyPr wrap="square" rtlCol="0">
            <a:spAutoFit/>
          </a:bodyPr>
          <a:lstStyle/>
          <a:p>
            <a:pPr algn="just"/>
            <a:r>
              <a:rPr lang="en-GB" sz="2800" b="1" u="sng" dirty="0">
                <a:solidFill>
                  <a:schemeClr val="bg1"/>
                </a:solidFill>
                <a:effectLst>
                  <a:outerShdw blurRad="38100" dist="38100" dir="2700000" algn="tl">
                    <a:srgbClr val="000000">
                      <a:alpha val="43137"/>
                    </a:srgbClr>
                  </a:outerShdw>
                </a:effectLst>
                <a:latin typeface="+mj-lt"/>
              </a:rPr>
              <a:t>Marking Criteria</a:t>
            </a:r>
          </a:p>
        </p:txBody>
      </p:sp>
      <p:sp>
        <p:nvSpPr>
          <p:cNvPr id="11" name="TextBox 10"/>
          <p:cNvSpPr txBox="1"/>
          <p:nvPr/>
        </p:nvSpPr>
        <p:spPr>
          <a:xfrm>
            <a:off x="467544" y="2065412"/>
            <a:ext cx="8064896" cy="3139321"/>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rPr>
              <a:t>Texturing &amp; Materials</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Texture resolutions are correct and on a single texture pages – 4096 x 4096</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Textures appear seamless on model.</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Representation of the following materials is accurate:</a:t>
            </a:r>
          </a:p>
          <a:p>
            <a:pPr lvl="2">
              <a:buFont typeface="Wingdings" pitchFamily="2" charset="2"/>
              <a:buChar char="§"/>
            </a:pPr>
            <a:r>
              <a:rPr lang="en-GB" sz="1400" dirty="0">
                <a:solidFill>
                  <a:schemeClr val="bg1"/>
                </a:solidFill>
                <a:effectLst>
                  <a:outerShdw blurRad="38100" dist="38100" dir="2700000" algn="tl">
                    <a:srgbClr val="000000">
                      <a:alpha val="43137"/>
                    </a:srgbClr>
                  </a:outerShdw>
                </a:effectLst>
              </a:rPr>
              <a:t> Leather</a:t>
            </a:r>
          </a:p>
          <a:p>
            <a:pPr lvl="2">
              <a:buFont typeface="Wingdings" pitchFamily="2" charset="2"/>
              <a:buChar char="§"/>
            </a:pPr>
            <a:r>
              <a:rPr lang="en-GB" sz="1400" dirty="0">
                <a:solidFill>
                  <a:schemeClr val="bg1"/>
                </a:solidFill>
                <a:effectLst>
                  <a:outerShdw blurRad="38100" dist="38100" dir="2700000" algn="tl">
                    <a:srgbClr val="000000">
                      <a:alpha val="43137"/>
                    </a:srgbClr>
                  </a:outerShdw>
                </a:effectLst>
              </a:rPr>
              <a:t> Soft Fabric</a:t>
            </a:r>
          </a:p>
          <a:p>
            <a:pPr lvl="2">
              <a:buFont typeface="Wingdings" pitchFamily="2" charset="2"/>
              <a:buChar char="§"/>
            </a:pPr>
            <a:r>
              <a:rPr lang="en-GB" sz="1400" dirty="0">
                <a:solidFill>
                  <a:schemeClr val="bg1"/>
                </a:solidFill>
                <a:effectLst>
                  <a:outerShdw blurRad="38100" dist="38100" dir="2700000" algn="tl">
                    <a:srgbClr val="000000">
                      <a:alpha val="43137"/>
                    </a:srgbClr>
                  </a:outerShdw>
                </a:effectLst>
              </a:rPr>
              <a:t> Hard, Matt Plastic</a:t>
            </a:r>
          </a:p>
          <a:p>
            <a:pPr lvl="2">
              <a:buFont typeface="Wingdings" pitchFamily="2" charset="2"/>
              <a:buChar char="§"/>
            </a:pPr>
            <a:r>
              <a:rPr lang="en-GB" sz="1400" dirty="0">
                <a:solidFill>
                  <a:schemeClr val="bg1"/>
                </a:solidFill>
                <a:effectLst>
                  <a:outerShdw blurRad="38100" dist="38100" dir="2700000" algn="tl">
                    <a:srgbClr val="000000">
                      <a:alpha val="43137"/>
                    </a:srgbClr>
                  </a:outerShdw>
                </a:effectLst>
              </a:rPr>
              <a:t> Hard, Shiny Plastic</a:t>
            </a:r>
          </a:p>
          <a:p>
            <a:pPr lvl="2">
              <a:buFont typeface="Wingdings" pitchFamily="2" charset="2"/>
              <a:buChar char="§"/>
            </a:pPr>
            <a:r>
              <a:rPr lang="en-GB" sz="1400" dirty="0">
                <a:solidFill>
                  <a:schemeClr val="bg1"/>
                </a:solidFill>
                <a:effectLst>
                  <a:outerShdw blurRad="38100" dist="38100" dir="2700000" algn="tl">
                    <a:srgbClr val="000000">
                      <a:alpha val="43137"/>
                    </a:srgbClr>
                  </a:outerShdw>
                </a:effectLst>
              </a:rPr>
              <a:t> Chrome</a:t>
            </a:r>
          </a:p>
          <a:p>
            <a:pPr lvl="2">
              <a:buFont typeface="Wingdings" pitchFamily="2" charset="2"/>
              <a:buChar char="§"/>
            </a:pPr>
            <a:endParaRPr lang="en-GB" sz="800" dirty="0">
              <a:solidFill>
                <a:schemeClr val="bg1"/>
              </a:solidFill>
              <a:effectLst>
                <a:outerShdw blurRad="38100" dist="38100" dir="2700000" algn="tl">
                  <a:srgbClr val="000000">
                    <a:alpha val="43137"/>
                  </a:srgbClr>
                </a:outerShdw>
              </a:effectLst>
            </a:endParaRPr>
          </a:p>
          <a:p>
            <a:r>
              <a:rPr lang="en-GB" b="1" dirty="0">
                <a:solidFill>
                  <a:schemeClr val="bg1"/>
                </a:solidFill>
                <a:effectLst>
                  <a:outerShdw blurRad="38100" dist="38100" dir="2700000" algn="tl">
                    <a:srgbClr val="000000">
                      <a:alpha val="43137"/>
                    </a:srgbClr>
                  </a:outerShdw>
                </a:effectLst>
              </a:rPr>
              <a:t>Delivery</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Model is visible in Sketchfab export</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Max, Maya or Blender scene tidiness</a:t>
            </a:r>
          </a:p>
          <a:p>
            <a:pPr lvl="1">
              <a:buFont typeface="Wingdings" pitchFamily="2" charset="2"/>
              <a:buChar char="§"/>
            </a:pPr>
            <a:r>
              <a:rPr lang="en-GB" sz="1400" dirty="0">
                <a:solidFill>
                  <a:schemeClr val="bg1"/>
                </a:solidFill>
                <a:effectLst>
                  <a:outerShdw blurRad="38100" dist="38100" dir="2700000" algn="tl">
                    <a:srgbClr val="000000">
                      <a:alpha val="43137"/>
                    </a:srgbClr>
                  </a:outerShdw>
                </a:effectLst>
              </a:rPr>
              <a:t> Substance file tidiness</a:t>
            </a:r>
          </a:p>
        </p:txBody>
      </p:sp>
      <p:sp>
        <p:nvSpPr>
          <p:cNvPr id="10" name="TextBox 9"/>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
        <p:nvSpPr>
          <p:cNvPr id="12" name="Rectangle 11">
            <a:extLst>
              <a:ext uri="{FF2B5EF4-FFF2-40B4-BE49-F238E27FC236}">
                <a16:creationId xmlns:a16="http://schemas.microsoft.com/office/drawing/2014/main" id="{A12FF68D-5372-4646-9974-29F8CC3B9F0D}"/>
              </a:ext>
            </a:extLst>
          </p:cNvPr>
          <p:cNvSpPr/>
          <p:nvPr/>
        </p:nvSpPr>
        <p:spPr>
          <a:xfrm>
            <a:off x="467544" y="1633364"/>
            <a:ext cx="7056784" cy="369332"/>
          </a:xfrm>
          <a:prstGeom prst="rect">
            <a:avLst/>
          </a:prstGeom>
          <a:effectLst/>
        </p:spPr>
        <p:txBody>
          <a:bodyPr wrap="square">
            <a:spAutoFit/>
          </a:bodyPr>
          <a:lstStyle/>
          <a:p>
            <a:r>
              <a:rPr lang="en-GB" dirty="0">
                <a:solidFill>
                  <a:schemeClr val="bg1"/>
                </a:solidFill>
                <a:effectLst>
                  <a:outerShdw blurRad="38100" dist="38100" dir="2700000" algn="tl">
                    <a:srgbClr val="000000">
                      <a:alpha val="43137"/>
                    </a:srgbClr>
                  </a:outerShdw>
                </a:effectLst>
              </a:rPr>
              <a:t>During a live heat, the judges would mark your work on the following: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6" name="Rectangle 5"/>
          <p:cNvSpPr/>
          <p:nvPr/>
        </p:nvSpPr>
        <p:spPr>
          <a:xfrm>
            <a:off x="501949" y="1723370"/>
            <a:ext cx="8246515" cy="3416320"/>
          </a:xfrm>
          <a:prstGeom prst="rect">
            <a:avLst/>
          </a:prstGeom>
        </p:spPr>
        <p:txBody>
          <a:bodyPr wrap="square">
            <a:spAutoFit/>
          </a:bodyPr>
          <a:lstStyle/>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Read this brief again to be absolutely sure of what we’re looking for!</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You have 5 hours to complete this task – plan your work carefully.</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Save your work often!</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rPr>
              <a:t>DON’T stress it. This stuff is meant to be fun!</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rPr>
              <a:t>Consider the silhouette of your asset. Does it look like it should?</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rPr>
              <a:t>Be creative with your liveries! Again, have fun!</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Check the material guide and make sure what you make looks correct – there’s lots of marks to be had here!</a:t>
            </a:r>
          </a:p>
          <a:p>
            <a:pPr marL="742950" lvl="1"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Consider the history behind your boots and the materials themselves:</a:t>
            </a:r>
          </a:p>
          <a:p>
            <a:pPr marL="1200150" lvl="2"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Are they brand new or are they scuffed and worn?</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latin typeface="Calibri" pitchFamily="34" charset="0"/>
              </a:rPr>
              <a:t>Use the reference library – it's there to assist you!</a:t>
            </a:r>
          </a:p>
          <a:p>
            <a:pPr marL="285750" indent="-285750">
              <a:buFont typeface="Wingdings" panose="05000000000000000000" pitchFamily="2" charset="2"/>
              <a:buChar char="§"/>
            </a:pPr>
            <a:r>
              <a:rPr lang="en-GB" dirty="0">
                <a:solidFill>
                  <a:schemeClr val="bg1"/>
                </a:solidFill>
                <a:effectLst>
                  <a:outerShdw blurRad="38100" dist="38100" dir="2700000" algn="tl">
                    <a:srgbClr val="000000">
                      <a:alpha val="43137"/>
                    </a:srgbClr>
                  </a:outerShdw>
                </a:effectLst>
              </a:rPr>
              <a:t>Have fun! Set yourself a goal that you will enjoy working towards!</a:t>
            </a:r>
          </a:p>
        </p:txBody>
      </p:sp>
      <p:sp>
        <p:nvSpPr>
          <p:cNvPr id="12" name="Rectangle 11"/>
          <p:cNvSpPr/>
          <p:nvPr/>
        </p:nvSpPr>
        <p:spPr>
          <a:xfrm>
            <a:off x="251520" y="1258788"/>
            <a:ext cx="8496944" cy="369332"/>
          </a:xfrm>
          <a:prstGeom prst="rect">
            <a:avLst/>
          </a:prstGeom>
          <a:effectLst/>
        </p:spPr>
        <p:txBody>
          <a:bodyPr wrap="square">
            <a:spAutoFit/>
          </a:bodyPr>
          <a:lstStyle/>
          <a:p>
            <a:pPr algn="just"/>
            <a:r>
              <a:rPr lang="en-GB" dirty="0">
                <a:solidFill>
                  <a:schemeClr val="bg1"/>
                </a:solidFill>
                <a:effectLst>
                  <a:outerShdw blurRad="38100" dist="38100" dir="2700000" algn="tl">
                    <a:srgbClr val="000000">
                      <a:alpha val="43137"/>
                    </a:srgbClr>
                  </a:outerShdw>
                </a:effectLst>
              </a:rPr>
              <a:t>Some advice the Judges…</a:t>
            </a:r>
          </a:p>
        </p:txBody>
      </p:sp>
      <p:sp>
        <p:nvSpPr>
          <p:cNvPr id="13" name="TextBox 12"/>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8" name="TextBox 7"/>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
        <p:nvSpPr>
          <p:cNvPr id="9" name="TextBox 8"/>
          <p:cNvSpPr txBox="1"/>
          <p:nvPr/>
        </p:nvSpPr>
        <p:spPr>
          <a:xfrm>
            <a:off x="467544" y="1129308"/>
            <a:ext cx="4896544" cy="46166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400" b="1" u="sng" dirty="0">
                <a:solidFill>
                  <a:schemeClr val="bg1"/>
                </a:solidFill>
              </a:rPr>
              <a:t>Keep on Rollin’</a:t>
            </a:r>
          </a:p>
        </p:txBody>
      </p:sp>
      <p:sp>
        <p:nvSpPr>
          <p:cNvPr id="10" name="Rectangle 9"/>
          <p:cNvSpPr/>
          <p:nvPr/>
        </p:nvSpPr>
        <p:spPr>
          <a:xfrm>
            <a:off x="370745" y="2020399"/>
            <a:ext cx="4104456" cy="2862322"/>
          </a:xfrm>
          <a:prstGeom prst="rect">
            <a:avLst/>
          </a:prstGeom>
          <a:effectLst/>
        </p:spPr>
        <p:txBody>
          <a:bodyPr wrap="square">
            <a:spAutoFit/>
          </a:bodyPr>
          <a:lstStyle/>
          <a:p>
            <a:pPr algn="just"/>
            <a:r>
              <a:rPr lang="en-GB" dirty="0">
                <a:solidFill>
                  <a:schemeClr val="bg1"/>
                </a:solidFill>
                <a:effectLst>
                  <a:outerShdw blurRad="38100" dist="38100" dir="2700000" algn="tl">
                    <a:srgbClr val="000000">
                      <a:alpha val="43137"/>
                    </a:srgbClr>
                  </a:outerShdw>
                </a:effectLst>
              </a:rPr>
              <a:t>Our latest client is wanting a remake of an 80’s classic ‘California Games’. </a:t>
            </a:r>
          </a:p>
          <a:p>
            <a:pPr algn="just"/>
            <a:endParaRPr lang="en-GB" dirty="0">
              <a:solidFill>
                <a:schemeClr val="bg1"/>
              </a:solidFill>
              <a:effectLst>
                <a:outerShdw blurRad="38100" dist="38100" dir="2700000" algn="tl">
                  <a:srgbClr val="000000">
                    <a:alpha val="43137"/>
                  </a:srgbClr>
                </a:outerShdw>
              </a:effectLst>
            </a:endParaRPr>
          </a:p>
          <a:p>
            <a:pPr algn="just"/>
            <a:r>
              <a:rPr lang="en-GB" dirty="0">
                <a:solidFill>
                  <a:schemeClr val="bg1"/>
                </a:solidFill>
                <a:effectLst>
                  <a:outerShdw blurRad="38100" dist="38100" dir="2700000" algn="tl">
                    <a:srgbClr val="000000">
                      <a:alpha val="43137"/>
                    </a:srgbClr>
                  </a:outerShdw>
                </a:effectLst>
              </a:rPr>
              <a:t>You have been tasked with creating assets for this game so players can customise their avatars.</a:t>
            </a:r>
          </a:p>
          <a:p>
            <a:pPr algn="just"/>
            <a:endParaRPr lang="en-GB" dirty="0">
              <a:solidFill>
                <a:schemeClr val="bg1"/>
              </a:solidFill>
              <a:effectLst>
                <a:outerShdw blurRad="38100" dist="38100" dir="2700000" algn="tl">
                  <a:srgbClr val="000000">
                    <a:alpha val="43137"/>
                  </a:srgbClr>
                </a:outerShdw>
              </a:effectLst>
            </a:endParaRPr>
          </a:p>
          <a:p>
            <a:pPr algn="just"/>
            <a:r>
              <a:rPr lang="en-GB" dirty="0">
                <a:solidFill>
                  <a:schemeClr val="bg1"/>
                </a:solidFill>
                <a:effectLst>
                  <a:outerShdw blurRad="38100" dist="38100" dir="2700000" algn="tl">
                    <a:srgbClr val="000000">
                      <a:alpha val="43137"/>
                    </a:srgbClr>
                  </a:outerShdw>
                </a:effectLst>
              </a:rPr>
              <a:t>So, they are in need of……</a:t>
            </a:r>
          </a:p>
          <a:p>
            <a:pPr algn="just"/>
            <a:endParaRPr lang="en-GB" dirty="0">
              <a:solidFill>
                <a:schemeClr val="bg1"/>
              </a:solidFill>
              <a:effectLst>
                <a:outerShdw blurRad="38100" dist="38100" dir="2700000" algn="tl">
                  <a:srgbClr val="000000">
                    <a:alpha val="43137"/>
                  </a:srgbClr>
                </a:outerShdw>
              </a:effectLst>
            </a:endParaRPr>
          </a:p>
          <a:p>
            <a:pPr algn="just"/>
            <a:endParaRPr lang="en-GB" dirty="0">
              <a:solidFill>
                <a:schemeClr val="bg1"/>
              </a:solidFill>
              <a:effectLst>
                <a:outerShdw blurRad="38100" dist="38100" dir="2700000" algn="tl">
                  <a:srgbClr val="000000">
                    <a:alpha val="43137"/>
                  </a:srgbClr>
                </a:outerShdw>
              </a:effectLst>
            </a:endParaRPr>
          </a:p>
        </p:txBody>
      </p:sp>
      <p:pic>
        <p:nvPicPr>
          <p:cNvPr id="1026" name="Picture 2" descr="Ca Games Intro Screen">
            <a:extLst>
              <a:ext uri="{FF2B5EF4-FFF2-40B4-BE49-F238E27FC236}">
                <a16:creationId xmlns:a16="http://schemas.microsoft.com/office/drawing/2014/main" id="{878896DD-DC6E-44F9-AC29-EC4F99A4B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5016">
            <a:off x="4939962" y="990284"/>
            <a:ext cx="3440540" cy="2580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 Games Skate2">
            <a:extLst>
              <a:ext uri="{FF2B5EF4-FFF2-40B4-BE49-F238E27FC236}">
                <a16:creationId xmlns:a16="http://schemas.microsoft.com/office/drawing/2014/main" id="{CE12C3B6-E034-4561-938E-2362FCA81F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41430" y="3504890"/>
            <a:ext cx="3124608" cy="1752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3" name="TextBox 12"/>
          <p:cNvSpPr txBox="1"/>
          <p:nvPr/>
        </p:nvSpPr>
        <p:spPr>
          <a:xfrm>
            <a:off x="467544" y="1129308"/>
            <a:ext cx="4176464" cy="46166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400" b="1" u="sng" dirty="0">
                <a:solidFill>
                  <a:schemeClr val="bg1"/>
                </a:solidFill>
              </a:rPr>
              <a:t>Boots!</a:t>
            </a:r>
          </a:p>
        </p:txBody>
      </p:sp>
      <p:sp>
        <p:nvSpPr>
          <p:cNvPr id="14" name="Rectangle 13"/>
          <p:cNvSpPr/>
          <p:nvPr/>
        </p:nvSpPr>
        <p:spPr>
          <a:xfrm>
            <a:off x="251520" y="1777380"/>
            <a:ext cx="3528392" cy="3416320"/>
          </a:xfrm>
          <a:prstGeom prst="rect">
            <a:avLst/>
          </a:prstGeom>
          <a:effectLst/>
        </p:spPr>
        <p:txBody>
          <a:bodyPr wrap="square">
            <a:spAutoFit/>
          </a:bodyPr>
          <a:lstStyle/>
          <a:p>
            <a:pPr algn="just"/>
            <a:r>
              <a:rPr lang="en-GB" dirty="0">
                <a:solidFill>
                  <a:schemeClr val="bg1"/>
                </a:solidFill>
                <a:effectLst>
                  <a:outerShdw blurRad="38100" dist="38100" dir="2700000" algn="tl">
                    <a:srgbClr val="000000">
                      <a:alpha val="43137"/>
                    </a:srgbClr>
                  </a:outerShdw>
                </a:effectLst>
              </a:rPr>
              <a:t>…Roller boots!</a:t>
            </a:r>
          </a:p>
          <a:p>
            <a:pPr algn="just"/>
            <a:endParaRPr lang="en-GB" dirty="0">
              <a:solidFill>
                <a:schemeClr val="bg1"/>
              </a:solidFill>
              <a:effectLst>
                <a:outerShdw blurRad="38100" dist="38100" dir="2700000" algn="tl">
                  <a:srgbClr val="000000">
                    <a:alpha val="43137"/>
                  </a:srgbClr>
                </a:outerShdw>
              </a:effectLst>
            </a:endParaRPr>
          </a:p>
          <a:p>
            <a:pPr algn="just"/>
            <a:r>
              <a:rPr lang="en-GB" dirty="0">
                <a:solidFill>
                  <a:schemeClr val="bg1"/>
                </a:solidFill>
                <a:effectLst>
                  <a:outerShdw blurRad="38100" dist="38100" dir="2700000" algn="tl">
                    <a:srgbClr val="000000">
                      <a:alpha val="43137"/>
                    </a:srgbClr>
                  </a:outerShdw>
                </a:effectLst>
              </a:rPr>
              <a:t>That’s right. We’re going to need some roller boot assets to go in our game.</a:t>
            </a:r>
          </a:p>
          <a:p>
            <a:pPr algn="just"/>
            <a:endParaRPr lang="en-GB" dirty="0">
              <a:solidFill>
                <a:schemeClr val="bg1"/>
              </a:solidFill>
              <a:effectLst>
                <a:outerShdw blurRad="38100" dist="38100" dir="2700000" algn="tl">
                  <a:srgbClr val="000000">
                    <a:alpha val="43137"/>
                  </a:srgbClr>
                </a:outerShdw>
              </a:effectLst>
            </a:endParaRPr>
          </a:p>
          <a:p>
            <a:pPr algn="just"/>
            <a:r>
              <a:rPr lang="en-GB" dirty="0">
                <a:solidFill>
                  <a:schemeClr val="bg1"/>
                </a:solidFill>
                <a:effectLst>
                  <a:outerShdw blurRad="38100" dist="38100" dir="2700000" algn="tl">
                    <a:srgbClr val="000000">
                      <a:alpha val="43137"/>
                    </a:srgbClr>
                  </a:outerShdw>
                </a:effectLst>
              </a:rPr>
              <a:t>And that’s where you come in. </a:t>
            </a:r>
          </a:p>
          <a:p>
            <a:pPr algn="just"/>
            <a:endParaRPr lang="en-GB" dirty="0">
              <a:solidFill>
                <a:schemeClr val="bg1"/>
              </a:solidFill>
              <a:effectLst>
                <a:outerShdw blurRad="38100" dist="38100" dir="2700000" algn="tl">
                  <a:srgbClr val="000000">
                    <a:alpha val="43137"/>
                  </a:srgbClr>
                </a:outerShdw>
              </a:effectLst>
            </a:endParaRPr>
          </a:p>
          <a:p>
            <a:pPr algn="just"/>
            <a:r>
              <a:rPr lang="en-GB" dirty="0">
                <a:solidFill>
                  <a:schemeClr val="bg1"/>
                </a:solidFill>
                <a:effectLst>
                  <a:outerShdw blurRad="38100" dist="38100" dir="2700000" algn="tl">
                    <a:srgbClr val="000000">
                      <a:alpha val="43137"/>
                    </a:srgbClr>
                  </a:outerShdw>
                </a:effectLst>
              </a:rPr>
              <a:t>We need you to model and texture a pair of roller boots.  You’re free to create your own livery for your boots so be creative!</a:t>
            </a:r>
          </a:p>
        </p:txBody>
      </p:sp>
      <p:sp>
        <p:nvSpPr>
          <p:cNvPr id="18" name="TextBox 17"/>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pic>
        <p:nvPicPr>
          <p:cNvPr id="19" name="Picture 18" descr="1.jpg"/>
          <p:cNvPicPr>
            <a:picLocks noChangeAspect="1"/>
          </p:cNvPicPr>
          <p:nvPr/>
        </p:nvPicPr>
        <p:blipFill>
          <a:blip r:embed="rId3" cstate="print"/>
          <a:stretch>
            <a:fillRect/>
          </a:stretch>
        </p:blipFill>
        <p:spPr>
          <a:xfrm>
            <a:off x="4211960" y="1354857"/>
            <a:ext cx="1962168" cy="1962168"/>
          </a:xfrm>
          <a:prstGeom prst="rect">
            <a:avLst/>
          </a:prstGeom>
          <a:effectLst>
            <a:outerShdw blurRad="50800" dist="38100" dir="2700000" algn="tl" rotWithShape="0">
              <a:prstClr val="black">
                <a:alpha val="40000"/>
              </a:prstClr>
            </a:outerShdw>
          </a:effectLst>
        </p:spPr>
      </p:pic>
      <p:pic>
        <p:nvPicPr>
          <p:cNvPr id="20" name="Picture 19" descr="4.jpg"/>
          <p:cNvPicPr>
            <a:picLocks noChangeAspect="1"/>
          </p:cNvPicPr>
          <p:nvPr/>
        </p:nvPicPr>
        <p:blipFill>
          <a:blip r:embed="rId4" cstate="print"/>
          <a:stretch>
            <a:fillRect/>
          </a:stretch>
        </p:blipFill>
        <p:spPr>
          <a:xfrm>
            <a:off x="4211960" y="3433564"/>
            <a:ext cx="1962168" cy="1962168"/>
          </a:xfrm>
          <a:prstGeom prst="rect">
            <a:avLst/>
          </a:prstGeom>
          <a:effectLst>
            <a:outerShdw blurRad="50800" dist="38100" dir="2700000" algn="tl" rotWithShape="0">
              <a:prstClr val="black">
                <a:alpha val="40000"/>
              </a:prstClr>
            </a:outerShdw>
          </a:effectLst>
        </p:spPr>
      </p:pic>
      <p:pic>
        <p:nvPicPr>
          <p:cNvPr id="21" name="Picture 20" descr="8.jpg"/>
          <p:cNvPicPr>
            <a:picLocks noChangeAspect="1"/>
          </p:cNvPicPr>
          <p:nvPr/>
        </p:nvPicPr>
        <p:blipFill>
          <a:blip r:embed="rId5" cstate="print"/>
          <a:stretch>
            <a:fillRect/>
          </a:stretch>
        </p:blipFill>
        <p:spPr>
          <a:xfrm>
            <a:off x="6300192" y="3433564"/>
            <a:ext cx="1962168" cy="1962168"/>
          </a:xfrm>
          <a:prstGeom prst="rect">
            <a:avLst/>
          </a:prstGeom>
          <a:effectLst>
            <a:outerShdw blurRad="50800" dist="38100" dir="2700000" algn="tl" rotWithShape="0">
              <a:prstClr val="black">
                <a:alpha val="40000"/>
              </a:prstClr>
            </a:outerShdw>
          </a:effectLst>
        </p:spPr>
      </p:pic>
      <p:pic>
        <p:nvPicPr>
          <p:cNvPr id="22" name="Picture 21" descr="22.jpg"/>
          <p:cNvPicPr>
            <a:picLocks noChangeAspect="1"/>
          </p:cNvPicPr>
          <p:nvPr/>
        </p:nvPicPr>
        <p:blipFill>
          <a:blip r:embed="rId6" cstate="print"/>
          <a:stretch>
            <a:fillRect/>
          </a:stretch>
        </p:blipFill>
        <p:spPr>
          <a:xfrm>
            <a:off x="6300192" y="1360190"/>
            <a:ext cx="1962168" cy="196216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8" name="TextBox 17"/>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
        <p:nvSpPr>
          <p:cNvPr id="16" name="TextBox 12">
            <a:extLst>
              <a:ext uri="{FF2B5EF4-FFF2-40B4-BE49-F238E27FC236}">
                <a16:creationId xmlns:a16="http://schemas.microsoft.com/office/drawing/2014/main" id="{984CCBE0-8CA9-4A31-9CA2-94BB01149777}"/>
              </a:ext>
            </a:extLst>
          </p:cNvPr>
          <p:cNvSpPr txBox="1"/>
          <p:nvPr/>
        </p:nvSpPr>
        <p:spPr>
          <a:xfrm>
            <a:off x="260064" y="1195655"/>
            <a:ext cx="4176464" cy="46166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u="sng" dirty="0">
                <a:solidFill>
                  <a:schemeClr val="bg1"/>
                </a:solidFill>
              </a:rPr>
              <a:t>The Asset Production Pipeline</a:t>
            </a:r>
          </a:p>
        </p:txBody>
      </p:sp>
      <p:sp>
        <p:nvSpPr>
          <p:cNvPr id="17" name="TextBox 18">
            <a:extLst>
              <a:ext uri="{FF2B5EF4-FFF2-40B4-BE49-F238E27FC236}">
                <a16:creationId xmlns:a16="http://schemas.microsoft.com/office/drawing/2014/main" id="{26C3621A-D538-4DD9-98FD-18205AD8E552}"/>
              </a:ext>
            </a:extLst>
          </p:cNvPr>
          <p:cNvSpPr txBox="1"/>
          <p:nvPr/>
        </p:nvSpPr>
        <p:spPr>
          <a:xfrm>
            <a:off x="734344" y="3432920"/>
            <a:ext cx="1910066" cy="338554"/>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High Poly Mesh</a:t>
            </a:r>
          </a:p>
        </p:txBody>
      </p:sp>
      <p:sp>
        <p:nvSpPr>
          <p:cNvPr id="23" name="TextBox 19">
            <a:extLst>
              <a:ext uri="{FF2B5EF4-FFF2-40B4-BE49-F238E27FC236}">
                <a16:creationId xmlns:a16="http://schemas.microsoft.com/office/drawing/2014/main" id="{977EE84E-10DD-4C4D-90E9-A76C7D3D296D}"/>
              </a:ext>
            </a:extLst>
          </p:cNvPr>
          <p:cNvSpPr txBox="1"/>
          <p:nvPr/>
        </p:nvSpPr>
        <p:spPr>
          <a:xfrm>
            <a:off x="750644" y="4180791"/>
            <a:ext cx="1910066" cy="338554"/>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Low Poly Mesh</a:t>
            </a:r>
          </a:p>
        </p:txBody>
      </p:sp>
      <p:sp>
        <p:nvSpPr>
          <p:cNvPr id="24" name="TextBox 20">
            <a:extLst>
              <a:ext uri="{FF2B5EF4-FFF2-40B4-BE49-F238E27FC236}">
                <a16:creationId xmlns:a16="http://schemas.microsoft.com/office/drawing/2014/main" id="{7717696F-9153-4416-BE8B-893FFE37BAE6}"/>
              </a:ext>
            </a:extLst>
          </p:cNvPr>
          <p:cNvSpPr txBox="1"/>
          <p:nvPr/>
        </p:nvSpPr>
        <p:spPr>
          <a:xfrm>
            <a:off x="820688" y="4901017"/>
            <a:ext cx="1736424" cy="58477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UV Unwrap of Low Poly Mesh</a:t>
            </a:r>
          </a:p>
        </p:txBody>
      </p:sp>
      <p:sp>
        <p:nvSpPr>
          <p:cNvPr id="25" name="TextBox 23">
            <a:extLst>
              <a:ext uri="{FF2B5EF4-FFF2-40B4-BE49-F238E27FC236}">
                <a16:creationId xmlns:a16="http://schemas.microsoft.com/office/drawing/2014/main" id="{6F484BD5-E7FB-44DE-B229-C9F43561A2B4}"/>
              </a:ext>
            </a:extLst>
          </p:cNvPr>
          <p:cNvSpPr txBox="1"/>
          <p:nvPr/>
        </p:nvSpPr>
        <p:spPr>
          <a:xfrm>
            <a:off x="3842471" y="4652885"/>
            <a:ext cx="1736424" cy="58477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Create Materials &amp; Textures</a:t>
            </a:r>
          </a:p>
        </p:txBody>
      </p:sp>
      <p:sp>
        <p:nvSpPr>
          <p:cNvPr id="26" name="TextBox 24">
            <a:extLst>
              <a:ext uri="{FF2B5EF4-FFF2-40B4-BE49-F238E27FC236}">
                <a16:creationId xmlns:a16="http://schemas.microsoft.com/office/drawing/2014/main" id="{8294B187-AF64-443B-BC67-D35F89C7F2DD}"/>
              </a:ext>
            </a:extLst>
          </p:cNvPr>
          <p:cNvSpPr txBox="1"/>
          <p:nvPr/>
        </p:nvSpPr>
        <p:spPr>
          <a:xfrm>
            <a:off x="3609314" y="3830883"/>
            <a:ext cx="2284447" cy="58477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Render High Poly Mesh to Low Poly Mesh</a:t>
            </a:r>
          </a:p>
        </p:txBody>
      </p:sp>
      <p:sp>
        <p:nvSpPr>
          <p:cNvPr id="27" name="TextBox 25">
            <a:extLst>
              <a:ext uri="{FF2B5EF4-FFF2-40B4-BE49-F238E27FC236}">
                <a16:creationId xmlns:a16="http://schemas.microsoft.com/office/drawing/2014/main" id="{BBB14CA2-BC80-46E1-A26C-A3E82B492A99}"/>
              </a:ext>
            </a:extLst>
          </p:cNvPr>
          <p:cNvSpPr txBox="1"/>
          <p:nvPr/>
        </p:nvSpPr>
        <p:spPr>
          <a:xfrm>
            <a:off x="6740429" y="3833253"/>
            <a:ext cx="2040797" cy="58477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Upload to </a:t>
            </a:r>
            <a:r>
              <a:rPr lang="en-GB" sz="1600" b="1" dirty="0" err="1">
                <a:solidFill>
                  <a:schemeClr val="bg1"/>
                </a:solidFill>
              </a:rPr>
              <a:t>Sketchfab</a:t>
            </a:r>
            <a:r>
              <a:rPr lang="en-GB" sz="1600" b="1" dirty="0">
                <a:solidFill>
                  <a:schemeClr val="bg1"/>
                </a:solidFill>
              </a:rPr>
              <a:t> Website</a:t>
            </a:r>
          </a:p>
        </p:txBody>
      </p:sp>
      <p:pic>
        <p:nvPicPr>
          <p:cNvPr id="28" name="Picture 27" descr="sketchfab-logo">
            <a:extLst>
              <a:ext uri="{FF2B5EF4-FFF2-40B4-BE49-F238E27FC236}">
                <a16:creationId xmlns:a16="http://schemas.microsoft.com/office/drawing/2014/main" id="{07162CB1-5D5E-4807-A71E-1D68B502F0A0}"/>
              </a:ext>
            </a:extLst>
          </p:cNvPr>
          <p:cNvPicPr>
            <a:picLocks noChangeAspect="1" noChangeArrowheads="1"/>
          </p:cNvPicPr>
          <p:nvPr/>
        </p:nvPicPr>
        <p:blipFill>
          <a:blip r:embed="rId3" cstate="print"/>
          <a:srcRect/>
          <a:stretch>
            <a:fillRect/>
          </a:stretch>
        </p:blipFill>
        <p:spPr bwMode="auto">
          <a:xfrm>
            <a:off x="7122330" y="2482987"/>
            <a:ext cx="1211956" cy="1125389"/>
          </a:xfrm>
          <a:prstGeom prst="rect">
            <a:avLst/>
          </a:prstGeom>
          <a:noFill/>
          <a:ln w="19050">
            <a:solidFill>
              <a:schemeClr val="tx1">
                <a:lumMod val="85000"/>
                <a:lumOff val="15000"/>
              </a:schemeClr>
            </a:solidFill>
          </a:ln>
          <a:effectLst>
            <a:outerShdw blurRad="50800" dist="38100" dir="2700000" algn="tl" rotWithShape="0">
              <a:prstClr val="black">
                <a:alpha val="40000"/>
              </a:prstClr>
            </a:outerShdw>
          </a:effectLst>
        </p:spPr>
      </p:pic>
      <p:pic>
        <p:nvPicPr>
          <p:cNvPr id="29" name="Picture 28" descr="Related image">
            <a:extLst>
              <a:ext uri="{FF2B5EF4-FFF2-40B4-BE49-F238E27FC236}">
                <a16:creationId xmlns:a16="http://schemas.microsoft.com/office/drawing/2014/main" id="{9BACA3F2-6B66-4D1F-BCB3-42982A5158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31" y="2484817"/>
            <a:ext cx="732724" cy="732724"/>
          </a:xfrm>
          <a:prstGeom prst="rect">
            <a:avLst/>
          </a:prstGeom>
          <a:noFill/>
          <a:ln w="19050">
            <a:solidFill>
              <a:schemeClr val="tx1">
                <a:lumMod val="85000"/>
                <a:lumOff val="1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29" descr="Related image">
            <a:extLst>
              <a:ext uri="{FF2B5EF4-FFF2-40B4-BE49-F238E27FC236}">
                <a16:creationId xmlns:a16="http://schemas.microsoft.com/office/drawing/2014/main" id="{38E35584-9D74-40B1-8FC6-518EB3706E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804" y="2486694"/>
            <a:ext cx="732724" cy="737642"/>
          </a:xfrm>
          <a:prstGeom prst="rect">
            <a:avLst/>
          </a:prstGeom>
          <a:noFill/>
          <a:ln w="19050">
            <a:solidFill>
              <a:schemeClr val="tx1">
                <a:lumMod val="85000"/>
                <a:lumOff val="1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CA24D074-DE1A-449C-A537-FE519BD6AAC0}"/>
              </a:ext>
            </a:extLst>
          </p:cNvPr>
          <p:cNvPicPr>
            <a:picLocks noChangeAspect="1"/>
          </p:cNvPicPr>
          <p:nvPr/>
        </p:nvPicPr>
        <p:blipFill>
          <a:blip r:embed="rId6"/>
          <a:stretch>
            <a:fillRect/>
          </a:stretch>
        </p:blipFill>
        <p:spPr>
          <a:xfrm>
            <a:off x="4126091" y="2484816"/>
            <a:ext cx="1169184" cy="1126738"/>
          </a:xfrm>
          <a:prstGeom prst="rect">
            <a:avLst/>
          </a:prstGeom>
          <a:ln w="19050">
            <a:solidFill>
              <a:schemeClr val="tx1">
                <a:lumMod val="85000"/>
                <a:lumOff val="15000"/>
              </a:schemeClr>
            </a:solidFill>
          </a:ln>
        </p:spPr>
      </p:pic>
      <p:cxnSp>
        <p:nvCxnSpPr>
          <p:cNvPr id="32" name="Straight Arrow Connector 31">
            <a:extLst>
              <a:ext uri="{FF2B5EF4-FFF2-40B4-BE49-F238E27FC236}">
                <a16:creationId xmlns:a16="http://schemas.microsoft.com/office/drawing/2014/main" id="{AFD7BE17-4E10-42F9-BB5E-8A1E5037EC21}"/>
              </a:ext>
            </a:extLst>
          </p:cNvPr>
          <p:cNvCxnSpPr>
            <a:cxnSpLocks/>
          </p:cNvCxnSpPr>
          <p:nvPr/>
        </p:nvCxnSpPr>
        <p:spPr>
          <a:xfrm flipH="1">
            <a:off x="1688900" y="3771474"/>
            <a:ext cx="1614" cy="3517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665D7E6-C9BC-4917-B7D2-8855A5B8FD50}"/>
              </a:ext>
            </a:extLst>
          </p:cNvPr>
          <p:cNvCxnSpPr>
            <a:cxnSpLocks/>
            <a:endCxn id="24" idx="0"/>
          </p:cNvCxnSpPr>
          <p:nvPr/>
        </p:nvCxnSpPr>
        <p:spPr>
          <a:xfrm>
            <a:off x="1688900" y="4564301"/>
            <a:ext cx="0" cy="33671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A0BA291-516C-45F4-B90C-8896E109FACF}"/>
              </a:ext>
            </a:extLst>
          </p:cNvPr>
          <p:cNvCxnSpPr>
            <a:cxnSpLocks/>
          </p:cNvCxnSpPr>
          <p:nvPr/>
        </p:nvCxnSpPr>
        <p:spPr>
          <a:xfrm>
            <a:off x="4710683" y="4422081"/>
            <a:ext cx="0" cy="24028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7578434-299D-4048-BBBF-F42576C14133}"/>
              </a:ext>
            </a:extLst>
          </p:cNvPr>
          <p:cNvCxnSpPr>
            <a:cxnSpLocks/>
            <a:endCxn id="36" idx="0"/>
          </p:cNvCxnSpPr>
          <p:nvPr/>
        </p:nvCxnSpPr>
        <p:spPr>
          <a:xfrm flipH="1">
            <a:off x="7721987" y="4413948"/>
            <a:ext cx="2129" cy="2768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7">
            <a:extLst>
              <a:ext uri="{FF2B5EF4-FFF2-40B4-BE49-F238E27FC236}">
                <a16:creationId xmlns:a16="http://schemas.microsoft.com/office/drawing/2014/main" id="{2769E7EE-25C4-420D-A7D9-6B571C9B2B84}"/>
              </a:ext>
            </a:extLst>
          </p:cNvPr>
          <p:cNvSpPr txBox="1"/>
          <p:nvPr/>
        </p:nvSpPr>
        <p:spPr>
          <a:xfrm>
            <a:off x="6662743" y="4690803"/>
            <a:ext cx="2118487" cy="58477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rPr>
              <a:t>Share link so we can view your work!</a:t>
            </a:r>
          </a:p>
        </p:txBody>
      </p:sp>
      <p:cxnSp>
        <p:nvCxnSpPr>
          <p:cNvPr id="37" name="Straight Connector 36">
            <a:extLst>
              <a:ext uri="{FF2B5EF4-FFF2-40B4-BE49-F238E27FC236}">
                <a16:creationId xmlns:a16="http://schemas.microsoft.com/office/drawing/2014/main" id="{9BE4A71A-D5FE-4AF1-A851-8D12B18757DC}"/>
              </a:ext>
            </a:extLst>
          </p:cNvPr>
          <p:cNvCxnSpPr>
            <a:cxnSpLocks/>
          </p:cNvCxnSpPr>
          <p:nvPr/>
        </p:nvCxnSpPr>
        <p:spPr>
          <a:xfrm flipH="1">
            <a:off x="3237681" y="3000637"/>
            <a:ext cx="21315" cy="22053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B4A4D0-A7B9-4304-9172-0688240F25BA}"/>
              </a:ext>
            </a:extLst>
          </p:cNvPr>
          <p:cNvCxnSpPr>
            <a:cxnSpLocks/>
          </p:cNvCxnSpPr>
          <p:nvPr/>
        </p:nvCxnSpPr>
        <p:spPr>
          <a:xfrm>
            <a:off x="2795801" y="5196511"/>
            <a:ext cx="4421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41">
            <a:extLst>
              <a:ext uri="{FF2B5EF4-FFF2-40B4-BE49-F238E27FC236}">
                <a16:creationId xmlns:a16="http://schemas.microsoft.com/office/drawing/2014/main" id="{2A7A5E12-9909-4EDF-8713-22375A1A651D}"/>
              </a:ext>
            </a:extLst>
          </p:cNvPr>
          <p:cNvSpPr txBox="1"/>
          <p:nvPr/>
        </p:nvSpPr>
        <p:spPr>
          <a:xfrm>
            <a:off x="376533" y="2086063"/>
            <a:ext cx="2593255" cy="369332"/>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solidFill>
                  <a:schemeClr val="bg1"/>
                </a:solidFill>
              </a:rPr>
              <a:t>3D Modelling &amp; Unwrap</a:t>
            </a:r>
          </a:p>
        </p:txBody>
      </p:sp>
      <p:sp>
        <p:nvSpPr>
          <p:cNvPr id="40" name="TextBox 42">
            <a:extLst>
              <a:ext uri="{FF2B5EF4-FFF2-40B4-BE49-F238E27FC236}">
                <a16:creationId xmlns:a16="http://schemas.microsoft.com/office/drawing/2014/main" id="{C45B45EB-AF0F-43EB-B60A-3B90F2F994B9}"/>
              </a:ext>
            </a:extLst>
          </p:cNvPr>
          <p:cNvSpPr txBox="1"/>
          <p:nvPr/>
        </p:nvSpPr>
        <p:spPr>
          <a:xfrm>
            <a:off x="3603455" y="2086063"/>
            <a:ext cx="2357505" cy="369332"/>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solidFill>
                  <a:schemeClr val="bg1"/>
                </a:solidFill>
              </a:rPr>
              <a:t>Materials and Textures</a:t>
            </a:r>
          </a:p>
        </p:txBody>
      </p:sp>
      <p:sp>
        <p:nvSpPr>
          <p:cNvPr id="41" name="TextBox 43">
            <a:extLst>
              <a:ext uri="{FF2B5EF4-FFF2-40B4-BE49-F238E27FC236}">
                <a16:creationId xmlns:a16="http://schemas.microsoft.com/office/drawing/2014/main" id="{EB48AC9A-41A8-4217-AFE6-A56C66730888}"/>
              </a:ext>
            </a:extLst>
          </p:cNvPr>
          <p:cNvSpPr txBox="1"/>
          <p:nvPr/>
        </p:nvSpPr>
        <p:spPr>
          <a:xfrm>
            <a:off x="7121417" y="2085221"/>
            <a:ext cx="1209773" cy="369332"/>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solidFill>
                  <a:schemeClr val="bg1"/>
                </a:solidFill>
              </a:rPr>
              <a:t>Delivery</a:t>
            </a:r>
          </a:p>
        </p:txBody>
      </p:sp>
      <p:cxnSp>
        <p:nvCxnSpPr>
          <p:cNvPr id="42" name="Straight Arrow Connector 41">
            <a:extLst>
              <a:ext uri="{FF2B5EF4-FFF2-40B4-BE49-F238E27FC236}">
                <a16:creationId xmlns:a16="http://schemas.microsoft.com/office/drawing/2014/main" id="{3579A62C-0D75-44A0-BF91-2E3072A2FF84}"/>
              </a:ext>
            </a:extLst>
          </p:cNvPr>
          <p:cNvCxnSpPr>
            <a:cxnSpLocks/>
          </p:cNvCxnSpPr>
          <p:nvPr/>
        </p:nvCxnSpPr>
        <p:spPr>
          <a:xfrm>
            <a:off x="3236615" y="3021413"/>
            <a:ext cx="48081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1127D6-9066-4D62-91CA-A840B1509189}"/>
              </a:ext>
            </a:extLst>
          </p:cNvPr>
          <p:cNvCxnSpPr>
            <a:cxnSpLocks/>
          </p:cNvCxnSpPr>
          <p:nvPr/>
        </p:nvCxnSpPr>
        <p:spPr>
          <a:xfrm flipH="1">
            <a:off x="6166008" y="3000637"/>
            <a:ext cx="21315" cy="22053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6E6BAD-654C-4017-B2D2-49D5EBAF032F}"/>
              </a:ext>
            </a:extLst>
          </p:cNvPr>
          <p:cNvCxnSpPr>
            <a:cxnSpLocks/>
          </p:cNvCxnSpPr>
          <p:nvPr/>
        </p:nvCxnSpPr>
        <p:spPr>
          <a:xfrm>
            <a:off x="5724128" y="5196511"/>
            <a:ext cx="4421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9895EC2-9EFC-405B-92AF-CE7FCA00DFA6}"/>
              </a:ext>
            </a:extLst>
          </p:cNvPr>
          <p:cNvCxnSpPr>
            <a:cxnSpLocks/>
          </p:cNvCxnSpPr>
          <p:nvPr/>
        </p:nvCxnSpPr>
        <p:spPr>
          <a:xfrm>
            <a:off x="6164942" y="3021413"/>
            <a:ext cx="48081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F04E226-8789-4D2C-8DBB-EA3FD2109D55}"/>
              </a:ext>
            </a:extLst>
          </p:cNvPr>
          <p:cNvSpPr/>
          <p:nvPr/>
        </p:nvSpPr>
        <p:spPr>
          <a:xfrm>
            <a:off x="251520" y="1654095"/>
            <a:ext cx="8496944" cy="353943"/>
          </a:xfrm>
          <a:prstGeom prst="rect">
            <a:avLst/>
          </a:prstGeom>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700" dirty="0">
                <a:solidFill>
                  <a:schemeClr val="bg1"/>
                </a:solidFill>
                <a:effectLst>
                  <a:outerShdw blurRad="38100" dist="38100" dir="2700000" algn="tl">
                    <a:srgbClr val="000000">
                      <a:alpha val="43137"/>
                    </a:srgbClr>
                  </a:outerShdw>
                </a:effectLst>
              </a:rPr>
              <a:t>When creating your boots, we need you to follow this production pipeline:</a:t>
            </a:r>
          </a:p>
        </p:txBody>
      </p:sp>
      <p:pic>
        <p:nvPicPr>
          <p:cNvPr id="2" name="Picture 1">
            <a:extLst>
              <a:ext uri="{FF2B5EF4-FFF2-40B4-BE49-F238E27FC236}">
                <a16:creationId xmlns:a16="http://schemas.microsoft.com/office/drawing/2014/main" id="{B1EE2246-6D58-6EF6-6797-A5A2C3A07E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222936" y="2484817"/>
            <a:ext cx="732724" cy="732724"/>
          </a:xfrm>
          <a:prstGeom prst="rect">
            <a:avLst/>
          </a:prstGeom>
          <a:noFill/>
          <a:ln w="19050">
            <a:solidFill>
              <a:schemeClr val="tx1">
                <a:lumMod val="85000"/>
                <a:lumOff val="1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6" name="TextBox 15"/>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
        <p:nvSpPr>
          <p:cNvPr id="9" name="Rectangle 8">
            <a:extLst>
              <a:ext uri="{FF2B5EF4-FFF2-40B4-BE49-F238E27FC236}">
                <a16:creationId xmlns:a16="http://schemas.microsoft.com/office/drawing/2014/main" id="{ECB7B2C6-5B05-41D5-9119-55D9568CF85D}"/>
              </a:ext>
            </a:extLst>
          </p:cNvPr>
          <p:cNvSpPr/>
          <p:nvPr/>
        </p:nvSpPr>
        <p:spPr>
          <a:xfrm>
            <a:off x="251520" y="1777380"/>
            <a:ext cx="8496944" cy="2970044"/>
          </a:xfrm>
          <a:prstGeom prst="rect">
            <a:avLst/>
          </a:prstGeom>
          <a:effectLst/>
        </p:spPr>
        <p:txBody>
          <a:bodyPr wrap="square" anchor="t">
            <a:spAutoFit/>
          </a:bodyPr>
          <a:lstStyle/>
          <a:p>
            <a:pPr algn="just"/>
            <a:r>
              <a:rPr lang="en-GB" sz="1700" dirty="0">
                <a:solidFill>
                  <a:schemeClr val="bg1"/>
                </a:solidFill>
                <a:effectLst>
                  <a:outerShdw blurRad="38100" dist="38100" dir="2700000" algn="tl">
                    <a:srgbClr val="000000">
                      <a:alpha val="43137"/>
                    </a:srgbClr>
                  </a:outerShdw>
                </a:effectLst>
              </a:rPr>
              <a:t>Why do you need to follow this pipeline?</a:t>
            </a:r>
          </a:p>
          <a:p>
            <a:pPr algn="just"/>
            <a:endParaRPr lang="en-GB" sz="1700" dirty="0">
              <a:solidFill>
                <a:schemeClr val="bg1"/>
              </a:solidFill>
              <a:effectLst>
                <a:outerShdw blurRad="38100" dist="38100" dir="2700000" algn="tl">
                  <a:srgbClr val="000000">
                    <a:alpha val="43137"/>
                  </a:srgbClr>
                </a:outerShdw>
              </a:effectLst>
            </a:endParaRPr>
          </a:p>
          <a:p>
            <a:pPr algn="just"/>
            <a:r>
              <a:rPr lang="en-GB" sz="1700" dirty="0">
                <a:solidFill>
                  <a:schemeClr val="bg1"/>
                </a:solidFill>
                <a:effectLst>
                  <a:outerShdw blurRad="38100" dist="38100" dir="2700000" algn="tl">
                    <a:srgbClr val="000000">
                      <a:alpha val="43137"/>
                    </a:srgbClr>
                  </a:outerShdw>
                </a:effectLst>
              </a:rPr>
              <a:t>All 3D Digital Game Art competition briefs are written by 3D artists who work in the games industry. They know exactly what processes are needed to create great 3D art to a professional standard.</a:t>
            </a:r>
          </a:p>
          <a:p>
            <a:pPr algn="just"/>
            <a:endParaRPr lang="en-GB" sz="1700" dirty="0">
              <a:solidFill>
                <a:schemeClr val="bg1"/>
              </a:solidFill>
              <a:effectLst>
                <a:outerShdw blurRad="38100" dist="38100" dir="2700000" algn="tl">
                  <a:srgbClr val="000000">
                    <a:alpha val="43137"/>
                  </a:srgbClr>
                </a:outerShdw>
              </a:effectLst>
            </a:endParaRPr>
          </a:p>
          <a:p>
            <a:pPr algn="just"/>
            <a:r>
              <a:rPr lang="en-GB" sz="1700" dirty="0">
                <a:solidFill>
                  <a:schemeClr val="bg1"/>
                </a:solidFill>
                <a:effectLst>
                  <a:outerShdw blurRad="38100" dist="38100" dir="2700000" algn="tl">
                    <a:srgbClr val="000000">
                      <a:alpha val="43137"/>
                    </a:srgbClr>
                  </a:outerShdw>
                </a:effectLst>
              </a:rPr>
              <a:t>Following this correctly when creating your drone will demonstrate your understanding of the pipeline and that you are capable of competing in future 3D digital game art tasks.</a:t>
            </a:r>
            <a:endParaRPr lang="en-GB" sz="1700" dirty="0">
              <a:solidFill>
                <a:schemeClr val="bg1"/>
              </a:solidFill>
              <a:effectLst>
                <a:outerShdw blurRad="38100" dist="38100" dir="2700000" algn="tl">
                  <a:srgbClr val="000000">
                    <a:alpha val="43137"/>
                  </a:srgbClr>
                </a:outerShdw>
              </a:effectLst>
              <a:cs typeface="Calibri"/>
            </a:endParaRPr>
          </a:p>
          <a:p>
            <a:pPr algn="just"/>
            <a:endParaRPr lang="en-GB" sz="1700" dirty="0">
              <a:solidFill>
                <a:schemeClr val="bg1"/>
              </a:solidFill>
              <a:effectLst>
                <a:outerShdw blurRad="38100" dist="38100" dir="2700000" algn="tl">
                  <a:srgbClr val="000000">
                    <a:alpha val="43137"/>
                  </a:srgbClr>
                </a:outerShdw>
              </a:effectLst>
            </a:endParaRPr>
          </a:p>
          <a:p>
            <a:pPr algn="just"/>
            <a:r>
              <a:rPr lang="en-GB" sz="1700" dirty="0">
                <a:solidFill>
                  <a:schemeClr val="bg1"/>
                </a:solidFill>
                <a:effectLst>
                  <a:outerShdw blurRad="38100" dist="38100" dir="2700000" algn="tl">
                    <a:srgbClr val="000000">
                      <a:alpha val="43137"/>
                    </a:srgbClr>
                  </a:outerShdw>
                </a:effectLst>
              </a:rPr>
              <a:t>To further prove your understanding, the judges will be marking your drone on the following criteria…</a:t>
            </a:r>
            <a:endParaRPr lang="en-GB" sz="1700" dirty="0">
              <a:solidFill>
                <a:schemeClr val="bg1"/>
              </a:solidFill>
              <a:effectLst>
                <a:outerShdw blurRad="38100" dist="38100" dir="2700000" algn="tl">
                  <a:srgbClr val="000000">
                    <a:alpha val="43137"/>
                  </a:srgbClr>
                </a:outerShdw>
              </a:effectLst>
              <a:cs typeface="Calibri"/>
            </a:endParaRPr>
          </a:p>
        </p:txBody>
      </p:sp>
      <p:sp>
        <p:nvSpPr>
          <p:cNvPr id="10" name="TextBox 9">
            <a:extLst>
              <a:ext uri="{FF2B5EF4-FFF2-40B4-BE49-F238E27FC236}">
                <a16:creationId xmlns:a16="http://schemas.microsoft.com/office/drawing/2014/main" id="{164CA19C-1B98-4632-9DC8-6B3CD689257C}"/>
              </a:ext>
            </a:extLst>
          </p:cNvPr>
          <p:cNvSpPr txBox="1"/>
          <p:nvPr/>
        </p:nvSpPr>
        <p:spPr>
          <a:xfrm>
            <a:off x="260064" y="1159651"/>
            <a:ext cx="4176464" cy="46166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r>
              <a:rPr lang="en-GB" sz="2400" b="1" u="sng" dirty="0">
                <a:solidFill>
                  <a:schemeClr val="bg1"/>
                </a:solidFill>
              </a:rPr>
              <a:t>The Asset Production Pipeline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3" name="TextBox 12"/>
          <p:cNvSpPr txBox="1"/>
          <p:nvPr/>
        </p:nvSpPr>
        <p:spPr>
          <a:xfrm>
            <a:off x="467544" y="1129308"/>
            <a:ext cx="4176464" cy="46166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400" b="1" u="sng" dirty="0">
                <a:solidFill>
                  <a:schemeClr val="bg1"/>
                </a:solidFill>
              </a:rPr>
              <a:t>Back to the Materials</a:t>
            </a:r>
          </a:p>
        </p:txBody>
      </p:sp>
      <p:sp>
        <p:nvSpPr>
          <p:cNvPr id="14" name="Rectangle 13"/>
          <p:cNvSpPr/>
          <p:nvPr/>
        </p:nvSpPr>
        <p:spPr>
          <a:xfrm>
            <a:off x="251520" y="1777380"/>
            <a:ext cx="3960440" cy="2970044"/>
          </a:xfrm>
          <a:prstGeom prst="rect">
            <a:avLst/>
          </a:prstGeom>
          <a:effectLst/>
        </p:spPr>
        <p:txBody>
          <a:bodyPr wrap="square">
            <a:spAutoFit/>
          </a:bodyPr>
          <a:lstStyle/>
          <a:p>
            <a:pPr algn="just"/>
            <a:r>
              <a:rPr lang="en-GB" sz="1700" dirty="0">
                <a:solidFill>
                  <a:schemeClr val="bg1"/>
                </a:solidFill>
                <a:effectLst>
                  <a:outerShdw blurRad="38100" dist="38100" dir="2700000" algn="tl">
                    <a:srgbClr val="000000">
                      <a:alpha val="43137"/>
                    </a:srgbClr>
                  </a:outerShdw>
                </a:effectLst>
              </a:rPr>
              <a:t>Our roller boots need to look and feel like real roller boots.</a:t>
            </a:r>
          </a:p>
          <a:p>
            <a:pPr algn="just"/>
            <a:endParaRPr lang="en-GB" sz="1700" dirty="0">
              <a:solidFill>
                <a:schemeClr val="bg1"/>
              </a:solidFill>
              <a:effectLst>
                <a:outerShdw blurRad="38100" dist="38100" dir="2700000" algn="tl">
                  <a:srgbClr val="000000">
                    <a:alpha val="43137"/>
                  </a:srgbClr>
                </a:outerShdw>
              </a:effectLst>
            </a:endParaRPr>
          </a:p>
          <a:p>
            <a:pPr algn="just"/>
            <a:r>
              <a:rPr lang="en-GB" sz="1700" dirty="0">
                <a:solidFill>
                  <a:schemeClr val="bg1"/>
                </a:solidFill>
                <a:effectLst>
                  <a:outerShdw blurRad="38100" dist="38100" dir="2700000" algn="tl">
                    <a:srgbClr val="000000">
                      <a:alpha val="43137"/>
                    </a:srgbClr>
                  </a:outerShdw>
                </a:effectLst>
              </a:rPr>
              <a:t>To do that, we’ll create our materials using a PBR workflow. The same way you created your materials for your skateboard.</a:t>
            </a:r>
          </a:p>
          <a:p>
            <a:pPr algn="just"/>
            <a:endParaRPr lang="en-GB" sz="1700" dirty="0">
              <a:solidFill>
                <a:schemeClr val="bg1"/>
              </a:solidFill>
              <a:effectLst>
                <a:outerShdw blurRad="38100" dist="38100" dir="2700000" algn="tl">
                  <a:srgbClr val="000000">
                    <a:alpha val="43137"/>
                  </a:srgbClr>
                </a:outerShdw>
              </a:effectLst>
            </a:endParaRPr>
          </a:p>
          <a:p>
            <a:pPr algn="just"/>
            <a:r>
              <a:rPr lang="en-GB" sz="1700" dirty="0">
                <a:solidFill>
                  <a:schemeClr val="bg1"/>
                </a:solidFill>
                <a:effectLst>
                  <a:outerShdw blurRad="38100" dist="38100" dir="2700000" algn="tl">
                    <a:srgbClr val="000000">
                      <a:alpha val="43137"/>
                    </a:srgbClr>
                  </a:outerShdw>
                </a:effectLst>
              </a:rPr>
              <a:t>Only this time, you’ll be directed on what materials you need to create, and your materials will be marked individually.</a:t>
            </a:r>
          </a:p>
        </p:txBody>
      </p:sp>
      <p:pic>
        <p:nvPicPr>
          <p:cNvPr id="15" name="Picture 14" descr="Materials.jpg"/>
          <p:cNvPicPr>
            <a:picLocks noChangeAspect="1"/>
          </p:cNvPicPr>
          <p:nvPr/>
        </p:nvPicPr>
        <p:blipFill>
          <a:blip r:embed="rId3" cstate="print"/>
          <a:stretch>
            <a:fillRect/>
          </a:stretch>
        </p:blipFill>
        <p:spPr>
          <a:xfrm>
            <a:off x="4283968" y="1777380"/>
            <a:ext cx="4536504" cy="2958590"/>
          </a:xfrm>
          <a:prstGeom prst="rect">
            <a:avLst/>
          </a:prstGeom>
          <a:solidFill>
            <a:schemeClr val="bg1"/>
          </a:solidFill>
          <a:ln w="28575">
            <a:solidFill>
              <a:schemeClr val="bg1"/>
            </a:solidFill>
          </a:ln>
          <a:effectLst>
            <a:outerShdw blurRad="50800" dist="38100" dir="2700000" algn="tl" rotWithShape="0">
              <a:prstClr val="black">
                <a:alpha val="40000"/>
              </a:prstClr>
            </a:outerShdw>
          </a:effectLst>
        </p:spPr>
      </p:pic>
      <p:sp>
        <p:nvSpPr>
          <p:cNvPr id="16" name="TextBox 15"/>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Tree>
    <p:extLst>
      <p:ext uri="{BB962C8B-B14F-4D97-AF65-F5344CB8AC3E}">
        <p14:creationId xmlns:p14="http://schemas.microsoft.com/office/powerpoint/2010/main" val="190593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9" name="TextBox 8"/>
          <p:cNvSpPr txBox="1"/>
          <p:nvPr/>
        </p:nvSpPr>
        <p:spPr>
          <a:xfrm>
            <a:off x="417928" y="1129308"/>
            <a:ext cx="4176464" cy="523220"/>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800" b="1" u="sng" dirty="0">
                <a:solidFill>
                  <a:schemeClr val="bg1"/>
                </a:solidFill>
              </a:rPr>
              <a:t>What you need to do</a:t>
            </a:r>
          </a:p>
        </p:txBody>
      </p:sp>
      <p:sp>
        <p:nvSpPr>
          <p:cNvPr id="10" name="Rectangle 9"/>
          <p:cNvSpPr/>
          <p:nvPr/>
        </p:nvSpPr>
        <p:spPr>
          <a:xfrm>
            <a:off x="251520" y="1640329"/>
            <a:ext cx="8640960" cy="3908762"/>
          </a:xfrm>
          <a:prstGeom prst="rect">
            <a:avLst/>
          </a:prstGeom>
          <a:effectLst/>
        </p:spPr>
        <p:txBody>
          <a:bodyPr wrap="square">
            <a:spAutoFit/>
          </a:bodyPr>
          <a:lstStyle/>
          <a:p>
            <a:pPr marL="285750"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We need you to 3D Model, UV Unwrap and texture a pair of roller boot assets using a PBR material workflow.</a:t>
            </a:r>
          </a:p>
          <a:p>
            <a:pPr marL="285750" indent="-285750" algn="just">
              <a:buFont typeface="Wingdings" pitchFamily="2" charset="2"/>
              <a:buChar char="§"/>
            </a:pPr>
            <a:endParaRPr lang="en-GB" sz="1450" dirty="0">
              <a:solidFill>
                <a:schemeClr val="bg1"/>
              </a:solidFill>
              <a:effectLst>
                <a:outerShdw blurRad="38100" dist="38100" dir="2700000" algn="tl">
                  <a:srgbClr val="000000">
                    <a:alpha val="43137"/>
                  </a:srgbClr>
                </a:outerShdw>
              </a:effectLst>
            </a:endParaRPr>
          </a:p>
          <a:p>
            <a:pPr marL="285750"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Focus on material types is important – they need to react to light correctly and should appear to be what they represent. Leather is leather, plastic is plastic etc.</a:t>
            </a:r>
          </a:p>
          <a:p>
            <a:pPr marL="285750" indent="-285750" algn="just">
              <a:buFont typeface="Wingdings" pitchFamily="2" charset="2"/>
              <a:buChar char="§"/>
            </a:pPr>
            <a:endParaRPr lang="en-GB" sz="1450" dirty="0">
              <a:solidFill>
                <a:schemeClr val="bg1"/>
              </a:solidFill>
              <a:effectLst>
                <a:outerShdw blurRad="38100" dist="38100" dir="2700000" algn="tl">
                  <a:srgbClr val="000000">
                    <a:alpha val="43137"/>
                  </a:srgbClr>
                </a:outerShdw>
              </a:effectLst>
            </a:endParaRPr>
          </a:p>
          <a:p>
            <a:pPr marL="285750"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Your roller boot must contain the following materials:</a:t>
            </a:r>
          </a:p>
          <a:p>
            <a:pPr marL="742950" lvl="1"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Leather – for the boot itself</a:t>
            </a:r>
          </a:p>
          <a:p>
            <a:pPr marL="742950" lvl="1"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Soft fabric – for the laces</a:t>
            </a:r>
          </a:p>
          <a:p>
            <a:pPr marL="742950" lvl="1"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Hard, matt plastic – for the base of the boot</a:t>
            </a:r>
          </a:p>
          <a:p>
            <a:pPr marL="742950" lvl="1"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Hard, shiny plastic – for the wheels</a:t>
            </a:r>
          </a:p>
          <a:p>
            <a:pPr marL="742950" lvl="1"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Chrome – for the wheel frame &amp; wheel nuts</a:t>
            </a:r>
          </a:p>
          <a:p>
            <a:pPr marL="285750" indent="-285750" algn="just"/>
            <a:endParaRPr lang="en-GB" sz="1450" dirty="0">
              <a:solidFill>
                <a:schemeClr val="bg1"/>
              </a:solidFill>
              <a:effectLst>
                <a:outerShdw blurRad="38100" dist="38100" dir="2700000" algn="tl">
                  <a:srgbClr val="000000">
                    <a:alpha val="43137"/>
                  </a:srgbClr>
                </a:outerShdw>
              </a:effectLst>
            </a:endParaRPr>
          </a:p>
          <a:p>
            <a:pPr marL="285750"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You are encouraged to create your own livery for your boots (have fun!)</a:t>
            </a:r>
          </a:p>
          <a:p>
            <a:pPr marL="285750" indent="-285750" algn="just">
              <a:buFont typeface="Wingdings" pitchFamily="2" charset="2"/>
              <a:buChar char="§"/>
            </a:pPr>
            <a:endParaRPr lang="en-GB" sz="1450" dirty="0">
              <a:solidFill>
                <a:schemeClr val="bg1"/>
              </a:solidFill>
              <a:effectLst>
                <a:outerShdw blurRad="38100" dist="38100" dir="2700000" algn="tl">
                  <a:srgbClr val="000000">
                    <a:alpha val="43137"/>
                  </a:srgbClr>
                </a:outerShdw>
              </a:effectLst>
            </a:endParaRPr>
          </a:p>
          <a:p>
            <a:pPr marL="285750" indent="-285750" algn="just">
              <a:buFont typeface="Wingdings" pitchFamily="2" charset="2"/>
              <a:buChar char="§"/>
            </a:pPr>
            <a:r>
              <a:rPr lang="en-GB" sz="1600" dirty="0">
                <a:solidFill>
                  <a:schemeClr val="bg1"/>
                </a:solidFill>
                <a:effectLst>
                  <a:outerShdw blurRad="38100" dist="38100" dir="2700000" algn="tl">
                    <a:srgbClr val="000000">
                      <a:alpha val="43137"/>
                    </a:srgbClr>
                  </a:outerShdw>
                </a:effectLst>
              </a:rPr>
              <a:t>You would have 5 hours in total to complete this task during a live heat!</a:t>
            </a:r>
          </a:p>
          <a:p>
            <a:pPr marL="285750" indent="-285750" algn="just">
              <a:buFont typeface="Wingdings" pitchFamily="2" charset="2"/>
              <a:buChar char="§"/>
            </a:pPr>
            <a:endParaRPr lang="en-GB" sz="1450" dirty="0">
              <a:solidFill>
                <a:schemeClr val="bg1"/>
              </a:solidFill>
              <a:effectLst>
                <a:outerShdw blurRad="38100" dist="38100" dir="2700000" algn="tl">
                  <a:srgbClr val="000000">
                    <a:alpha val="43137"/>
                  </a:srgbClr>
                </a:outerShdw>
              </a:effectLst>
            </a:endParaRPr>
          </a:p>
          <a:p>
            <a:pPr marL="285750" indent="-285750" algn="just">
              <a:buFont typeface="Wingdings" pitchFamily="2" charset="2"/>
              <a:buChar char="§"/>
            </a:pPr>
            <a:r>
              <a:rPr lang="en-GB" sz="1450" dirty="0">
                <a:solidFill>
                  <a:schemeClr val="bg1"/>
                </a:solidFill>
                <a:effectLst>
                  <a:outerShdw blurRad="38100" dist="38100" dir="2700000" algn="tl">
                    <a:srgbClr val="000000">
                      <a:alpha val="43137"/>
                    </a:srgbClr>
                  </a:outerShdw>
                </a:effectLst>
              </a:rPr>
              <a:t>When you have finished your boots, export to Sketchfab and share with your tutor.</a:t>
            </a:r>
            <a:endParaRPr lang="en-GB" sz="1450" dirty="0">
              <a:solidFill>
                <a:schemeClr val="bg1"/>
              </a:solidFill>
            </a:endParaRPr>
          </a:p>
        </p:txBody>
      </p:sp>
      <p:sp>
        <p:nvSpPr>
          <p:cNvPr id="12" name="TextBox 11"/>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2" name="TextBox 11"/>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
        <p:nvSpPr>
          <p:cNvPr id="17" name="TextBox 16"/>
          <p:cNvSpPr txBox="1"/>
          <p:nvPr/>
        </p:nvSpPr>
        <p:spPr>
          <a:xfrm>
            <a:off x="417928" y="1129308"/>
            <a:ext cx="4176464" cy="523220"/>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800" b="1" u="sng" dirty="0">
                <a:solidFill>
                  <a:schemeClr val="bg1"/>
                </a:solidFill>
              </a:rPr>
              <a:t>What do you need…</a:t>
            </a:r>
          </a:p>
        </p:txBody>
      </p:sp>
      <p:sp>
        <p:nvSpPr>
          <p:cNvPr id="10" name="Rectangle 9"/>
          <p:cNvSpPr/>
          <p:nvPr/>
        </p:nvSpPr>
        <p:spPr>
          <a:xfrm>
            <a:off x="395536" y="1633364"/>
            <a:ext cx="4752528" cy="369332"/>
          </a:xfrm>
          <a:prstGeom prst="rect">
            <a:avLst/>
          </a:prstGeom>
          <a:effectLst/>
        </p:spPr>
        <p:txBody>
          <a:bodyPr wrap="square">
            <a:spAutoFit/>
          </a:bodyPr>
          <a:lstStyle/>
          <a:p>
            <a:r>
              <a:rPr lang="en-GB" dirty="0">
                <a:solidFill>
                  <a:schemeClr val="bg1"/>
                </a:solidFill>
                <a:effectLst>
                  <a:outerShdw blurRad="38100" dist="38100" dir="2700000" algn="tl">
                    <a:srgbClr val="000000">
                      <a:alpha val="43137"/>
                    </a:srgbClr>
                  </a:outerShdw>
                </a:effectLst>
              </a:rPr>
              <a:t>You need the following to complete the task: </a:t>
            </a:r>
          </a:p>
        </p:txBody>
      </p:sp>
      <p:sp>
        <p:nvSpPr>
          <p:cNvPr id="15" name="Rectangle 14"/>
          <p:cNvSpPr/>
          <p:nvPr/>
        </p:nvSpPr>
        <p:spPr>
          <a:xfrm>
            <a:off x="467544" y="2353444"/>
            <a:ext cx="3672408" cy="1938992"/>
          </a:xfrm>
          <a:prstGeom prst="rect">
            <a:avLst/>
          </a:prstGeom>
        </p:spPr>
        <p:txBody>
          <a:bodyPr wrap="square">
            <a:spAutoFit/>
          </a:bodyPr>
          <a:lstStyle/>
          <a:p>
            <a:pPr>
              <a:buFont typeface="Wingdings" pitchFamily="2" charset="2"/>
              <a:buChar char="§"/>
            </a:pPr>
            <a:r>
              <a:rPr lang="en-GB" sz="2400" dirty="0">
                <a:solidFill>
                  <a:schemeClr val="bg1"/>
                </a:solidFill>
                <a:effectLst>
                  <a:outerShdw blurRad="38100" dist="38100" dir="2700000" algn="tl">
                    <a:srgbClr val="000000">
                      <a:alpha val="43137"/>
                    </a:srgbClr>
                  </a:outerShdw>
                </a:effectLst>
                <a:latin typeface="Calibri" pitchFamily="34" charset="0"/>
              </a:rPr>
              <a:t> 3DS Max, Maya or Blender</a:t>
            </a:r>
          </a:p>
          <a:p>
            <a:pPr>
              <a:buFont typeface="Wingdings" pitchFamily="2" charset="2"/>
              <a:buChar char="§"/>
            </a:pPr>
            <a:r>
              <a:rPr lang="en-GB" sz="2400" dirty="0">
                <a:solidFill>
                  <a:schemeClr val="bg1"/>
                </a:solidFill>
                <a:effectLst>
                  <a:outerShdw blurRad="38100" dist="38100" dir="2700000" algn="tl">
                    <a:srgbClr val="000000">
                      <a:alpha val="43137"/>
                    </a:srgbClr>
                  </a:outerShdw>
                </a:effectLst>
                <a:latin typeface="Calibri" pitchFamily="34" charset="0"/>
              </a:rPr>
              <a:t> Substance Painter</a:t>
            </a:r>
          </a:p>
          <a:p>
            <a:pPr>
              <a:buFont typeface="Wingdings" pitchFamily="2" charset="2"/>
              <a:buChar char="§"/>
            </a:pPr>
            <a:r>
              <a:rPr lang="en-GB" sz="2400" dirty="0">
                <a:solidFill>
                  <a:schemeClr val="bg1"/>
                </a:solidFill>
                <a:effectLst>
                  <a:outerShdw blurRad="38100" dist="38100" dir="2700000" algn="tl">
                    <a:srgbClr val="000000">
                      <a:alpha val="43137"/>
                    </a:srgbClr>
                  </a:outerShdw>
                </a:effectLst>
                <a:latin typeface="Calibri" pitchFamily="34" charset="0"/>
              </a:rPr>
              <a:t> Photoshop</a:t>
            </a:r>
          </a:p>
          <a:p>
            <a:pPr>
              <a:buFont typeface="Wingdings" pitchFamily="2" charset="2"/>
              <a:buChar char="§"/>
            </a:pPr>
            <a:r>
              <a:rPr lang="en-GB" sz="2400" dirty="0">
                <a:solidFill>
                  <a:schemeClr val="bg1"/>
                </a:solidFill>
                <a:effectLst>
                  <a:outerShdw blurRad="38100" dist="38100" dir="2700000" algn="tl">
                    <a:srgbClr val="000000">
                      <a:alpha val="43137"/>
                    </a:srgbClr>
                  </a:outerShdw>
                </a:effectLst>
                <a:latin typeface="Calibri" pitchFamily="34" charset="0"/>
              </a:rPr>
              <a:t> Graphics tablet (optional)</a:t>
            </a:r>
          </a:p>
          <a:p>
            <a:pPr>
              <a:buFont typeface="Wingdings" pitchFamily="2" charset="2"/>
              <a:buChar char="§"/>
            </a:pPr>
            <a:endParaRPr lang="en-GB" sz="2400" dirty="0">
              <a:solidFill>
                <a:schemeClr val="bg1"/>
              </a:solidFill>
              <a:effectLst>
                <a:outerShdw blurRad="38100" dist="38100" dir="2700000" algn="tl">
                  <a:srgbClr val="000000">
                    <a:alpha val="43137"/>
                  </a:srgbClr>
                </a:outerShdw>
              </a:effectLst>
              <a:latin typeface="Calibri" pitchFamily="34" charset="0"/>
            </a:endParaRPr>
          </a:p>
        </p:txBody>
      </p:sp>
      <p:pic>
        <p:nvPicPr>
          <p:cNvPr id="19" name="Picture 18" descr="p537.gif"/>
          <p:cNvPicPr>
            <a:picLocks noChangeAspect="1"/>
          </p:cNvPicPr>
          <p:nvPr/>
        </p:nvPicPr>
        <p:blipFill>
          <a:blip r:embed="rId3" cstate="print"/>
          <a:stretch>
            <a:fillRect/>
          </a:stretch>
        </p:blipFill>
        <p:spPr>
          <a:xfrm>
            <a:off x="4427984" y="2209428"/>
            <a:ext cx="3816424" cy="2862318"/>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21196"/>
            <a:ext cx="8784976" cy="5400600"/>
          </a:xfrm>
          <a:prstGeom prst="rect">
            <a:avLst/>
          </a:prstGeom>
          <a:solidFill>
            <a:schemeClr val="accent4">
              <a:lumMod val="50000"/>
              <a:alpha val="95000"/>
            </a:schemeClr>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WorldSkillsUK-CompetitionsWHITE.png"/>
          <p:cNvPicPr>
            <a:picLocks noChangeAspect="1"/>
          </p:cNvPicPr>
          <p:nvPr/>
        </p:nvPicPr>
        <p:blipFill>
          <a:blip r:embed="rId2" cstate="print"/>
          <a:stretch>
            <a:fillRect/>
          </a:stretch>
        </p:blipFill>
        <p:spPr>
          <a:xfrm>
            <a:off x="7797923" y="197490"/>
            <a:ext cx="1074288" cy="85981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4370" y="76240"/>
            <a:ext cx="8424936" cy="523220"/>
          </a:xfrm>
          <a:prstGeom prst="rect">
            <a:avLst/>
          </a:prstGeom>
          <a:noFill/>
        </p:spPr>
        <p:txBody>
          <a:bodyPr wrap="square" rtlCol="0">
            <a:spAutoFit/>
          </a:bodyPr>
          <a:lstStyle/>
          <a:p>
            <a:r>
              <a:rPr lang="en-GB" sz="2800" b="1" u="sng" dirty="0">
                <a:solidFill>
                  <a:schemeClr val="bg1"/>
                </a:solidFill>
                <a:effectLst>
                  <a:outerShdw blurRad="38100" dist="38100" dir="2700000" algn="tl">
                    <a:srgbClr val="000000">
                      <a:alpha val="43137"/>
                    </a:srgbClr>
                  </a:outerShdw>
                </a:effectLst>
              </a:rPr>
              <a:t>3D Digital Game Art</a:t>
            </a:r>
          </a:p>
        </p:txBody>
      </p:sp>
      <p:sp>
        <p:nvSpPr>
          <p:cNvPr id="15" name="TextBox 14"/>
          <p:cNvSpPr txBox="1"/>
          <p:nvPr/>
        </p:nvSpPr>
        <p:spPr>
          <a:xfrm>
            <a:off x="417928" y="1129308"/>
            <a:ext cx="4730136" cy="523220"/>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just"/>
            <a:r>
              <a:rPr lang="en-GB" sz="2800" b="1" u="sng" dirty="0">
                <a:solidFill>
                  <a:schemeClr val="bg1"/>
                </a:solidFill>
              </a:rPr>
              <a:t>Technical Budgets</a:t>
            </a:r>
          </a:p>
        </p:txBody>
      </p:sp>
      <p:sp>
        <p:nvSpPr>
          <p:cNvPr id="20" name="Rectangle 19"/>
          <p:cNvSpPr/>
          <p:nvPr/>
        </p:nvSpPr>
        <p:spPr>
          <a:xfrm>
            <a:off x="501949" y="1703045"/>
            <a:ext cx="8246515" cy="400110"/>
          </a:xfrm>
          <a:prstGeom prst="rect">
            <a:avLst/>
          </a:prstGeom>
        </p:spPr>
        <p:txBody>
          <a:bodyPr wrap="square">
            <a:spAutoFit/>
          </a:bodyPr>
          <a:lstStyle/>
          <a:p>
            <a:r>
              <a:rPr lang="en-GB" sz="2000" b="1" u="sng" dirty="0">
                <a:solidFill>
                  <a:schemeClr val="bg1"/>
                </a:solidFill>
                <a:effectLst>
                  <a:outerShdw blurRad="38100" dist="38100" dir="2700000" algn="tl">
                    <a:srgbClr val="000000">
                      <a:alpha val="43137"/>
                    </a:srgbClr>
                  </a:outerShdw>
                </a:effectLst>
                <a:latin typeface="+mj-lt"/>
              </a:rPr>
              <a:t>Triangle Count</a:t>
            </a:r>
          </a:p>
        </p:txBody>
      </p:sp>
      <p:sp>
        <p:nvSpPr>
          <p:cNvPr id="21" name="Rectangle 20"/>
          <p:cNvSpPr/>
          <p:nvPr/>
        </p:nvSpPr>
        <p:spPr>
          <a:xfrm>
            <a:off x="547036" y="2859241"/>
            <a:ext cx="8057412" cy="2031325"/>
          </a:xfrm>
          <a:prstGeom prst="rect">
            <a:avLst/>
          </a:prstGeom>
        </p:spPr>
        <p:txBody>
          <a:bodyPr wrap="square">
            <a:spAutoFit/>
          </a:bodyPr>
          <a:lstStyle/>
          <a:p>
            <a:pPr algn="just">
              <a:buFont typeface="Wingdings" pitchFamily="2" charset="2"/>
              <a:buChar char="§"/>
            </a:pPr>
            <a:r>
              <a:rPr lang="en-GB" dirty="0">
                <a:solidFill>
                  <a:schemeClr val="bg1"/>
                </a:solidFill>
                <a:effectLst>
                  <a:outerShdw blurRad="38100" dist="38100" dir="2700000" algn="tl">
                    <a:srgbClr val="000000">
                      <a:alpha val="43137"/>
                    </a:srgbClr>
                  </a:outerShdw>
                </a:effectLst>
              </a:rPr>
              <a:t> Your roller boots material must be made up of:</a:t>
            </a:r>
          </a:p>
          <a:p>
            <a:pPr lvl="1" algn="just">
              <a:buFont typeface="Wingdings" pitchFamily="2" charset="2"/>
              <a:buChar char="§"/>
            </a:pPr>
            <a:r>
              <a:rPr lang="en-GB" dirty="0">
                <a:solidFill>
                  <a:schemeClr val="bg1"/>
                </a:solidFill>
                <a:effectLst>
                  <a:outerShdw blurRad="38100" dist="38100" dir="2700000" algn="tl">
                    <a:srgbClr val="000000">
                      <a:alpha val="43137"/>
                    </a:srgbClr>
                  </a:outerShdw>
                </a:effectLst>
              </a:rPr>
              <a:t> A single base colour or diffuse texture map</a:t>
            </a:r>
          </a:p>
          <a:p>
            <a:pPr lvl="1" algn="just">
              <a:buFont typeface="Wingdings" pitchFamily="2" charset="2"/>
              <a:buChar char="§"/>
            </a:pPr>
            <a:r>
              <a:rPr lang="en-GB" dirty="0">
                <a:solidFill>
                  <a:schemeClr val="bg1"/>
                </a:solidFill>
                <a:effectLst>
                  <a:outerShdw blurRad="38100" dist="38100" dir="2700000" algn="tl">
                    <a:srgbClr val="000000">
                      <a:alpha val="43137"/>
                    </a:srgbClr>
                  </a:outerShdw>
                </a:effectLst>
              </a:rPr>
              <a:t> A single normal map</a:t>
            </a:r>
          </a:p>
          <a:p>
            <a:pPr lvl="1" algn="just">
              <a:buFont typeface="Wingdings" pitchFamily="2" charset="2"/>
              <a:buChar char="§"/>
            </a:pPr>
            <a:r>
              <a:rPr lang="en-GB" dirty="0">
                <a:solidFill>
                  <a:schemeClr val="bg1"/>
                </a:solidFill>
                <a:effectLst>
                  <a:outerShdw blurRad="38100" dist="38100" dir="2700000" algn="tl">
                    <a:srgbClr val="000000">
                      <a:alpha val="43137"/>
                    </a:srgbClr>
                  </a:outerShdw>
                </a:effectLst>
              </a:rPr>
              <a:t> A single metallic map</a:t>
            </a:r>
          </a:p>
          <a:p>
            <a:pPr lvl="1" algn="just">
              <a:buFont typeface="Wingdings" pitchFamily="2" charset="2"/>
              <a:buChar char="§"/>
            </a:pPr>
            <a:r>
              <a:rPr lang="en-GB" dirty="0">
                <a:solidFill>
                  <a:schemeClr val="bg1"/>
                </a:solidFill>
                <a:effectLst>
                  <a:outerShdw blurRad="38100" dist="38100" dir="2700000" algn="tl">
                    <a:srgbClr val="000000">
                      <a:alpha val="43137"/>
                    </a:srgbClr>
                  </a:outerShdw>
                </a:effectLst>
              </a:rPr>
              <a:t> A single roughness map.</a:t>
            </a:r>
          </a:p>
          <a:p>
            <a:pPr lvl="1" algn="just">
              <a:buFont typeface="Wingdings" pitchFamily="2" charset="2"/>
              <a:buChar char="§"/>
            </a:pPr>
            <a:endParaRPr lang="en-GB" dirty="0">
              <a:solidFill>
                <a:schemeClr val="bg1"/>
              </a:solidFill>
              <a:effectLst>
                <a:outerShdw blurRad="38100" dist="38100" dir="2700000" algn="tl">
                  <a:srgbClr val="000000">
                    <a:alpha val="43137"/>
                  </a:srgbClr>
                </a:outerShdw>
              </a:effectLst>
            </a:endParaRPr>
          </a:p>
          <a:p>
            <a:pPr algn="just">
              <a:buFont typeface="Wingdings" pitchFamily="2" charset="2"/>
              <a:buChar char="§"/>
            </a:pPr>
            <a:r>
              <a:rPr lang="en-GB" dirty="0">
                <a:solidFill>
                  <a:schemeClr val="bg1"/>
                </a:solidFill>
                <a:effectLst>
                  <a:outerShdw blurRad="38100" dist="38100" dir="2700000" algn="tl">
                    <a:srgbClr val="000000">
                      <a:alpha val="43137"/>
                    </a:srgbClr>
                  </a:outerShdw>
                </a:effectLst>
              </a:rPr>
              <a:t> The dimensions of these maps need to be 4096x4096.</a:t>
            </a:r>
          </a:p>
        </p:txBody>
      </p:sp>
      <p:sp>
        <p:nvSpPr>
          <p:cNvPr id="22" name="Rectangle 21"/>
          <p:cNvSpPr/>
          <p:nvPr/>
        </p:nvSpPr>
        <p:spPr>
          <a:xfrm>
            <a:off x="500464" y="2497460"/>
            <a:ext cx="1939762" cy="369332"/>
          </a:xfrm>
          <a:prstGeom prst="rect">
            <a:avLst/>
          </a:prstGeom>
        </p:spPr>
        <p:txBody>
          <a:bodyPr wrap="none">
            <a:spAutoFit/>
          </a:bodyPr>
          <a:lstStyle/>
          <a:p>
            <a:r>
              <a:rPr lang="en-GB" b="1" u="sng" dirty="0">
                <a:solidFill>
                  <a:schemeClr val="bg1"/>
                </a:solidFill>
                <a:effectLst>
                  <a:outerShdw blurRad="38100" dist="38100" dir="2700000" algn="tl">
                    <a:srgbClr val="000000">
                      <a:alpha val="43137"/>
                    </a:srgbClr>
                  </a:outerShdw>
                </a:effectLst>
              </a:rPr>
              <a:t>Texture Allowance</a:t>
            </a:r>
          </a:p>
        </p:txBody>
      </p:sp>
      <p:sp>
        <p:nvSpPr>
          <p:cNvPr id="23" name="Rectangle 22"/>
          <p:cNvSpPr/>
          <p:nvPr/>
        </p:nvSpPr>
        <p:spPr>
          <a:xfrm>
            <a:off x="539552" y="2039856"/>
            <a:ext cx="8208912" cy="646331"/>
          </a:xfrm>
          <a:prstGeom prst="rect">
            <a:avLst/>
          </a:prstGeom>
        </p:spPr>
        <p:txBody>
          <a:bodyPr wrap="square">
            <a:spAutoFit/>
          </a:bodyPr>
          <a:lstStyle/>
          <a:p>
            <a:pPr algn="just">
              <a:buFont typeface="Wingdings" pitchFamily="2" charset="2"/>
              <a:buChar char="§"/>
            </a:pPr>
            <a:r>
              <a:rPr lang="en-GB" dirty="0">
                <a:solidFill>
                  <a:schemeClr val="bg1"/>
                </a:solidFill>
                <a:effectLst>
                  <a:outerShdw blurRad="38100" dist="38100" dir="2700000" algn="tl">
                    <a:srgbClr val="000000">
                      <a:alpha val="43137"/>
                    </a:srgbClr>
                  </a:outerShdw>
                </a:effectLst>
              </a:rPr>
              <a:t> Your roller boots must not exceed </a:t>
            </a:r>
            <a:r>
              <a:rPr lang="en-GB" b="1" dirty="0">
                <a:solidFill>
                  <a:schemeClr val="bg1"/>
                </a:solidFill>
                <a:effectLst>
                  <a:outerShdw blurRad="38100" dist="38100" dir="2700000" algn="tl">
                    <a:srgbClr val="000000">
                      <a:alpha val="43137"/>
                    </a:srgbClr>
                  </a:outerShdw>
                </a:effectLst>
              </a:rPr>
              <a:t>10000</a:t>
            </a:r>
            <a:r>
              <a:rPr lang="en-GB" dirty="0">
                <a:solidFill>
                  <a:schemeClr val="bg1"/>
                </a:solidFill>
                <a:effectLst>
                  <a:outerShdw blurRad="38100" dist="38100" dir="2700000" algn="tl">
                    <a:srgbClr val="000000">
                      <a:alpha val="43137"/>
                    </a:srgbClr>
                  </a:outerShdw>
                </a:effectLst>
              </a:rPr>
              <a:t> Triangles. – this is for both boots in total!</a:t>
            </a:r>
          </a:p>
          <a:p>
            <a:pPr algn="just"/>
            <a:endParaRPr lang="en-GB"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03895" y="457994"/>
            <a:ext cx="8424936" cy="646331"/>
          </a:xfrm>
          <a:prstGeom prst="rect">
            <a:avLst/>
          </a:prstGeom>
          <a:noFill/>
        </p:spPr>
        <p:txBody>
          <a:bodyPr wrap="square" rtlCol="0">
            <a:spAutoFit/>
          </a:bodyPr>
          <a:lstStyle/>
          <a:p>
            <a:r>
              <a:rPr lang="en-GB" sz="3600" b="1" u="sng" dirty="0">
                <a:solidFill>
                  <a:schemeClr val="bg1"/>
                </a:solidFill>
                <a:effectLst>
                  <a:outerShdw blurRad="38100" dist="38100" dir="2700000" algn="tl">
                    <a:srgbClr val="000000">
                      <a:alpha val="43137"/>
                    </a:srgbClr>
                  </a:outerShdw>
                </a:effectLst>
              </a:rPr>
              <a:t>Practice Brief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956</Words>
  <Application>Microsoft Office PowerPoint</Application>
  <PresentationFormat>On-screen Show (16:10)</PresentationFormat>
  <Paragraphs>138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Codemasters Software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martin.kirkley</dc:creator>
  <cp:lastModifiedBy>Iain Mccluskey</cp:lastModifiedBy>
  <cp:revision>722</cp:revision>
  <dcterms:created xsi:type="dcterms:W3CDTF">2015-05-07T12:08:09Z</dcterms:created>
  <dcterms:modified xsi:type="dcterms:W3CDTF">2024-01-11T13:35:55Z</dcterms:modified>
</cp:coreProperties>
</file>